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Past Simple Negative: регулярные и неправильные глаголы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отрицательные предложения Past Simple и особенности глаголов в прошедшем времени.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Negative описывает завершённые действия, которые в прошлом не произошли. Освоение этой формы помогает точно выражать мысли в диалогах, тестах и повседневном английском языке для школьников.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Past Simple Negative и зачем он нужен?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 Past Simple строятся с использованием вспомогательного глагола did not (didn’t) и инфинитива основного глагола без изменений.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основного глагола при отрицании не меняется в зависимости от лица или числа, что упрощает обучение и использование конструкции.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предложения: подлежащее + did not + базовая форма глагола, например, She did not play, где форма действия остаётся без окончания -ed.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построения Past Simple Negative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глаголы и их отрицательные формы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глаголы образуют прошедшее время путем добавления окончания -ed к инфинитиву (play – played, walk – walked).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отрицаниях после did not используется базовая форма глагола без -ed: didn’t play, didn’t walk, что указывает на роль вспомогательного глагола.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отличие важно для правильного построения отрицательных предложений в Past Simple и избегания распространённых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вспомогательным did not и формой основного глагола помогает грамотно использовать отрицание в речи.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неправильных глаголов в Past Simple Negative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имеют специфические формы прошедшего времени, которые не образуются добавлением -ed, например: go – went, see – saw.
</a:t>
            </a:r>
            <a:endParaRPr lang="en-US" sz="1171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прошедшие формы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отрицательного did not форма глагола всегда остаётся в инфинитиве, что унифицирует правило для регулярных и неправильных глаголов.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всех глаголов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используя форму прошедшего времени после didn’t, например didn’t went вместо didn’t go, что считается грамматической ошибкой.
</a:t>
            </a:r>
            <a:endParaRPr lang="en-US" sz="1187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предложениях всегда используется базовый инфинитив после didn’t: didn’t go, didn’t see, независимо от уникальной прошедшей формы.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с didn’t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предложение: I played football yesterday. Отрицательное предложение: I did not play football yesterday. В отрицании используется инфинитив play после did not, без окончания -ed.
</a:t>
            </a:r>
            <a:endParaRPr lang="en-US" sz="99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глагол: play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лиц и чисел отрицательные предложения строятся одинаково: подлежащее + didn’t + инфинитив, что упрощает запоминание и применение граматики.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для отрицаний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утвердительной форме: She went to school. В отрицательной: She did not go to school. Здесь глагол в отрицании всегда в базовой форме без изменений.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глагол: go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 утвердительных и отрицательных форм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отрицательные предложения в Past Simple образуются с помощью didn’t плюс инфинитив глагола, что гарантирует единообразие в грамматике.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в Past Simple Negative используются в инфинитиве после didn’t, вне зависимости от их типа и лица.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английскому языку для школьников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английском чаще применяется сокращение didn’t вместо полного did not, что облегчает и ускоряет речь, сохраняя грамматическую корректность.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 одинакова для регулярных и неправильных глаголов и широко используется в неформальной коммуникации, например: He didn’t walk, She didn’t eat.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сокращённой формы didn’t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разницу в формах утверждений и отрицаний для разных глаголов в Past Simple.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отрицательных конструкциях после didn’t используется инфинитив глагола без изменений.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язык. Учебные материалы для школ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отрицаний с регулярными и неправильными глаголами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see, eat и have часто встречаются в речи. Их формы: go – went – didn’t go; see – saw – didn’t see. Знание этих форм обеспечивает правильность общения.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 отрицания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иллюстраций помогает учащимся легче запомнить разницу между утверждёнными и отрицательными формами этих глаголов на практике.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запоминание форм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неправильные глаголы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Past Simple Negative структура предложения не меняется в зависимости от лица: и для первого, и для третьего лица глагол остаётся в инфинитиве после didn’t.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I didn’t go, you didn’t go, he didn’t go — конструкция остается неизменной вне зависимости от подлежащего.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одинаковой формы did not + инфинитив облегчает понимание и запоминание отрицательных конструкций школьниками на начальном этапе изучения.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для всех лиц одинаково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формами глаголов после отрицания, что свидетельствует о трудностях в усвоении правил.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ошибок — неправильное использование прошедшей формы глагола после didn’t, что подчеркивает важность повторения базовой структуры.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контрольных работ, 2023 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популярных ошибок у школьников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добавляют окончание -ed к глаголу после didn’t, что неверно для отрицательной формы и приводит к ошибкам.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используют прошедшую форму неправильного глагола после didn’t, например, didn’t went, что противоречит грамматическим правилам.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Зачастую забывается, что после didn’t всегда используется инфинитив без изменений, независимо от типа глагола.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снижают качество речи и требуют регулярных упражнений для формирования правильных привычек в грамматике.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образовании Past Simple Negative
</a:t>
            </a:r>
            <a:endParaRPr lang="en-US" sz="24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предложение с отрицанием для действия «играть». Например: I didn’t play football yesterday. Представьте ситуацию, когда ребёнок решил не играть во дворе.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Неиграющий герой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предложение с отрицанием глагола «смотреть». Например: They didn’t watch the movie last night. Представьте компанию друзей, которые решили заняться другим делом.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просмотра фильма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фразу с отрицательной формой глагола «есть». Пример: She didn’t eat lunch. Подумайте о том, почему герой пропустил обед и как это повлияло на его день.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обед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 отрицательных форм
</a:t>
            </a:r>
            <a:endParaRPr lang="en-US" sz="26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создание отрицательного предложения в прошедшем времени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Past Simple Negative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вопросов в Past Simple вспомогательный did ставится перед подлежащим: Did she go? Эта структура одинаково используется для всех лиц.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форм облегчает устное общение и грамотно отражает отрицание в вопросах и ответах прошлого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отрицательный ответ строится с помощью didn’t: No, he didn’t. Такая форма помогает быстро и понятно реагировать в диалогах.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 краткая отрицательная форма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84458"/>
            <a:ext cx="4356600" cy="1454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английскому языку для школ
</a:t>
            </a:r>
            <a:endParaRPr lang="en-US" sz="136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во вспомогательных глаголах и сходство в использовании инфинитива после отрицания для простых времён.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формах после отрицания всегда используется инфинитив, что упрощает изучение отрицательных конструкций.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Past Simple Negative с Present Simple Negative
</a:t>
            </a:r>
            <a:endParaRPr lang="en-US" sz="23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didn’t do homework yesterday. Это типичная ситуация, когда школьник забывает выполнить задание, что влияет на оценку и обсуждается с учителем.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не выполнена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didn’t eat breakfast today. Такой случай знаком многим школьникам, особенно когда рано вставать трудно и времени не хватает.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пропущен утром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didn’t watch the movie together. Компания друзей поменяла планы, решив провести время иначе, что часто случается в школьной повседневности.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фильма отменён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конструкции Past Simple Negative помогает школьникам увереннее выражать мысли о прошлом, что важно для экзаменов и повседневного общения.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подтверждают улучшение навыков устной речи после освоения Past Simple Negative.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школьников и учителей английского языка, 2023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и рекомендации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 прошедшем времени формируются просто и единообразно. Регулярная практика и осознание ошибок обеспечивают уверенное владение грамматикой и успешное применение в общении.
</a:t>
            </a:r>
            <a:endParaRPr lang="en-US" sz="11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2026-05-07T00:16:40Z</dcterms:created>
  <dcterms:modified xsi:type="dcterms:W3CDTF">2026-05-07T00:16:40Z</dcterms:modified>
</cp:coreProperties>
</file>