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натуральных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считать, проверять ответы и решать жизненные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помогают считать предметы, деньги, шаги и результаты. На их основе строятся все дальнейшие вычисления, а сложение и вычитание показывают, что стало больше, меньше или сколько осталось.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многозначное число состоит из разрядов: единиц, десятков, сотен, тысяч и более старших разрядов. Запись по разрядам показывает, какое значение имеет каждая цифра.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особенно полезен при сложении и вычитании с переходом через десяток или сотню. Он помогает аккуратно переносить и заимствовать единицы между разрядами.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4 372 — это 4 тысячи, 3 сотни, 7 десятков и 2 единицы. Такое представление помогает не путать цифры и удобно выполнять вычисления по частям.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числа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сложении чисел столбиком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письменное сложение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вычитании чисел столбиком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письменное вычитание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связаны два действия и как одно помогает проверить другое.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действия связаны: знание одного помогает проверять и понимать другое.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вычитание: общее и различия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сложения и вычитания натуральных чисел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и удобное 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удобно представить как сумму десятков и единиц: 48 + 36 = 48 + 30 + 6. Так легче считать в уме и не делать лишних записей.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полезен на уроках, в играх и при покупках. Он особенно удобен для чисел до 100, когда ответ можно получить быстро и без столбика.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в разряде равна 10 или больше, часть переносится в следующий разряд.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такие примеры, тем внимательнее нужно следить за записью и переносом.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сложении возникает переход через десяток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«Сложение натуральных чисел»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трёх и более слагаемых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слагаемых несколько, их можно перегруппировать так, чтобы вычисления стали проще. Сначала удобно сложить пары чисел, которые дают круглое значение или близкий результат.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позволяет менять порядок слагаемых, а сочетательное — по-разному расставлять скобки. Это помогает выбирать наиболее удобный путь вычисления без изменения ответа.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выражении 24 + 16 + 14 сначала можно найти 24 + 16, а затем прибавить 14. Такой способ особенно полезен в устном счёте и при работе с похожими числами.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простых примеров выбирают быстрый устный счёт, а для больших чисел — запись столбиком.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способа зависит от числа разрядов и наличия перехода через разряд.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 учебным примерам 28 + 17, 46 - 19, 235 + 48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ответ обязательно проверяют обратным действием: 37 + 15 = 52. Так видно, что уравнение решено верно.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известны сумма и одно слагаемое, второе находят вычитанием. Например, из 52 вычитают 37 и получают 15.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неизвестного слагаемого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Это действие часто встречается в задачах о покупках, времени, потерях и сравнении количеств.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как действие на нахождение разности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Чтобы убедиться в правильности, к разности прибавляют вычитаемое и получают уменьшаемое.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Вычитание показывает, сколько осталось после удаления части или на сколько одно число меньше другого.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сложении и вычитании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правилом, а с невнимательностью при записи, переносе, заимствовании и проверке.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типичные ошибки возникают из-за неаккуратной записи и отсутствия проверки, поэтому важно следить за разрядами и пересчитывать ответ.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1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«Сложение и вычитание натуральных чисел», школьный курс математики.
</a:t>
            </a:r>
            <a:endParaRPr lang="en-US" sz="81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помогает понять свойства действий: a + 0 = a, a - 0 = a и a - a = 0. Это основа для многих тренировочных примеров.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не изменяет число при сложении и вычитании, если сам не является вычитаемым или уменьшаемым.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свойства действий над натуральными числами, школьный курс математики.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в вычислении есть переход через разряд или заимствование: тогда легче заметить пропущенную цифру.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дополняют друг друга: обратное действие подтверждает точность, а прикидка помогает сразу заметить явно неверный ответ.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обратным действием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«Сложение и вычитание натуральных чисел», школьный курс математики.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текстовой задачей в рамках темы.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текстовой задачи на сложение или вычитание
</a:t>
            </a:r>
            <a:endParaRPr lang="en-US" sz="232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нужны, когда нужно понять, сколько осталось после покупки, сколько минут заняло задание или сколько страниц уже прочитано. Такие задачи встречаются каждый день.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Деньги, время и счёт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быстро находить общий результат, а вычитание — отслеживать расход и сравнивать количества. Поэтому тема полезна не только на уроках, но и вне школы.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в жизни пятиклассника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спорт и повседневные дела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вычислениях видно, что удобнее всего сразу оценивать ответ: примерно 12 + 8 меньше 25 + 15, а 63 - 27 заметно больше 40 - 9.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принцип: результат зависит от исходных чисел и вида действия, поэтому полезно сначала прикидывать ответ, а потом вычислять точно.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сумм и разностей и их результаты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материала темы «Сложение и вычитание натуральных чисел», школьный курс математики.
</a:t>
            </a:r>
            <a:endParaRPr lang="en-US" sz="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перед самостоятельной работой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Умей быстро определять разряды числа, чтобы не перепутать единицы, десятки, сотни и старшие разряды при записи в столбик.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Помни правила переноса и заимствования: они нужны, когда в разряде получается 10 или не хватает цифры для вычитания.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Всегда проверяй ответ обратным действием, чтобы заметить ошибку до сдачи работы и убедиться в правильности вычисления.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Выбирай удобный способ: устный счёт, разложение по разрядам или письменное вычисление — в зависимости от числа и сложности примера.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«Сложение и вычитание натуральных чисел»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научился находить сумму и разность, работать по разрядам, использовать перенос и заимствование, а также проверять результат. Эти умения делают вычисления точными и полезными в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2026-05-24T12:20:21Z</dcterms:created>
  <dcterms:modified xsi:type="dcterms:W3CDTF">2026-05-24T12:20:21Z</dcterms:modified>
</cp:coreProperties>
</file>