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 текстах разных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деепричастия меняют речь в разных стилях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действие, отвечает на вопросы «что делая?» и «что сделав?», чаще всего выступает обстоятельством и помогает строить точные, выразительные предложения.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главное о деепричастии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тексте нужны деепричастия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соединить два действия в одном предложении, не повторяя подлежащее. Благодаря этому высказывание становится короче, а связь между событиями — яснее.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можно показать, что действия происходят одновременно или одно следует за другим. Это делает описание событий более понятным и последовательным.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живее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 выбранное деепричастие добавляет тексту выразительности и движения. Оно помогает передать детали точнее и делает фразу более интересной для читателя.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есть деепричастие, автор избегает лишних повторов и громоздких конструкций. Мысль звучит компактно, но при этом не теряет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стиль: образность и движение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деепричастия помогают читателю увидеть действие словно в кадре. Они добавляют движению плавность, а описанию — зрительную выразительность и точность.
</a:t>
            </a:r>
            <a:endParaRPr lang="en-US" sz="1341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заметны в описаниях природы, когда важно передать смену состояния, шелест, свет, ветер или движение воды. Текст становится живым и наглядным.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сценах с персонажами деепричастия показывают их жесты, взгляд, движение и эмоции. Читатель легче представляет происходящее и глубже чувствует настроение эпизода.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«Сверкая на солнце, река уходила вдаль» или «Мальчик, оглядываясь, быстро бежал по тропинке» создают образ и делают описание более выразительным.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роль деепричастий в зависимости от стиля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книжных стилях деепричастия используются активнее, потому что помогают связать действия и сделать речь выразительнее; в разговорной речи они встречаются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обобщение типичных особенностей стилей речи.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 разных стилях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типичное распределение по учебным примерам, а не точную статистику.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лидирует; научный и публицистический занимают средние позиции, а разговорный стиль заметно отстаёт.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школьным примерам; без точных статистических данных.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деепричастия встречаются чаще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стиль: краткость и точность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научном тексте деепричастие помогает быстро показать, как связано одно действие с другим. Это удобно, когда нужно передать последовательность наблюдений, опытов или рассуждений без лишних повторов.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речь требует точности, поэтому деепричастный оборот должен быть коротким и понятным. Слишком длинные конструкции усложняют чтение и отвлекают от главной мысли.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«Изучая опыт, ученики записали результаты» показывает действие и его результат в одной конструкции. Она звучит компактно, логично и соответствует научному стилю.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Новость, которую запомнили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линейке выступал ученик из пресс-центра. Рассказав о волонтёрской акции, он сразу привлёк внимание слушателей. Фраза прозвучала живо и убедительно, потому что деепричастие добавило речи движение и помогло передать уверенный тон выступления.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о важном событии
</a:t>
            </a:r>
            <a:pPr algn="ctr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заметке о городской экологической акции автор писал о людях, сортирующих отходы и помогающих территории стать чище. Такая форма делает сообщение энергичнее, а сам текст — более собранным и воздействующим на читателя, как и требует публицистический стиль.
</a:t>
            </a:r>
            <a:endParaRPr lang="en-US" sz="95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репортёра
</a:t>
            </a:r>
            <a:pPr algn="ctr" indent="0" marL="0">
              <a:lnSpc>
                <a:spcPct val="100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Корреспондент, сообщая о встрече школьников с ветераном, не только пересказал факты, но и передал атмосферу события. Деепричастие помогло соединить действие и оценку, поэтому новость звучала убедительно, а информация воспринималась быстро и ясно.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стиль: энергия и убедительность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деепричастный оборот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деепричастие связывает основное и добавочное действие в одной конструкции.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стиль: почему деепричастия используются реже
</a:t>
            </a:r>
            <a:endParaRPr lang="en-US" sz="2938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люди обычно выбирают простые и быстрые конструкции. Поэтому деепричастия встречаются реже, чем в книжных стилях, где больше места для развернутых фраз.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деепричастие звучит легко и понятно, оно может появиться и в живой речи. Например: «Смеясь, ребята рассказали новость» — фраза остаётся естественной и непринуждённой.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разговорном стиле важны простота, ясность и лёгкость произношения. Слишком сложные обороты мешают свободному общению, поэтому чаще используются обычные короткие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деепричастий
</a:t>
            </a:r>
            <a:endParaRPr lang="en-US" sz="2927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действующие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возникает, когда деепричастие относится не к тому, кто выполняет основное действие. Тогда смысл предложения становится неверным, а фраза звучит неестественно и смешно.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сложные обороты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перегрузка предложения несколькими деепричастными оборотами подряд. Из-за этого текст читается тяжело, а главная мысль теряется среди уточнений и дополнительных действий.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записью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оставить предложение, полезно спросить себя: кто совершает действие и не нарушена ли связь между сказуемым и деепричастием. Такая проверка помогает избежать грамматических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882" y="2228750"/>
            <a:ext cx="4185536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деепричастие должно относиться к тому же действующему лицу, что и сказуемое. Иначе предложение становится грамматически неверным.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конструкции сохраняют единство действующего лица, а неудачные нарушают смысловую связь между деепричастием и сказуемым.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грамматики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 неудачные примеры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 движении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пейзажном описании деепричастие помогает показать, что природа не стоит на месте. Ветер, качая ветви, усиливает шум леса, и читатель как будто слышит его движение. Картина становится более живой и наглядной.
</a:t>
            </a:r>
            <a:endParaRPr lang="en-US" sz="1195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над дорогой
</a:t>
            </a:r>
            <a:pPr algn="ctr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пишет: «Туман, стелясь по земле, скрывал дорогу», читатель легко представляет медленное и плавное изменение в природе. Такое слово делает описание мягким, спокойным и очень зрительным. Сцена кажется почти настоящей.
</a:t>
            </a:r>
            <a:endParaRPr lang="en-US" sz="112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деепричастия оживляют пейзаж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цифры, а типичное распределение функций деепричастий в разных стилях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функции меняются в зависимости от стиля: в художественном важна выразительность, в научном — краткость, в публицистическом — динамика.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употребления деепричастий в разных стилях речи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деепричастия выполняют в речи
</a:t>
            </a:r>
            <a:endParaRPr lang="en-US" sz="296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деепричастие от других форм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узнают по вопросам что делая? и что сделав?. Эти вопросы сразу показывают, что слово обозначает дополнительное действие, а не предмет или признак.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тесно связано с глаголом-сказуемым и помогает уточнить, как разворачивается действие в предложении. Обычно такая форма делает высказывание короче и точнее.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родам, числам и падежам. Это удобно помнить, потому что у него нет окончания, которое менялось бы по грамматическим признакам.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причастием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причастия, деепричастие не отвечает на вопрос какой?. Оно не называет признак предмета, а показывает добавочное действие, связанное с основным.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деепричастного 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проверить смысл и пунктуацию перед записью предложения.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авторы используют деепричастия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позволяют сказать о двух действиях без лишних повторов. Благодаря этому текст становится короче, а мысль выражается быстрее и аккуратнее.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помогают показать, как одно действие связано с другим: происходит одновременно с ним, раньше него или сразу после него. Это делает повествование понятнее.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выразительности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удачном предложении деепричастие добавляет точности и помогает передать настроение. Фраза звучит живее, а читателю легче представить картину или событие.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деепричастных оборотов слишком много, предложение становится тяжёлым. Тогда читателю труднее следить за мыслью, и даже интересное содержание воспринимается хуже.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04634"/>
            <a:ext cx="4328400" cy="2552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грамматическое явление может по-разному работать в зависимости от стиля речи и цели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особенно заметны в книжных стилях, а в разговорной речи появляются реже и звучат естественно только в коротких, простых фразах.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деепричастий в стилях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писать лучше с деепричастиями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действующего лица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проверить, кто выполняет действие в предложении. Если деепричастие относится к тому же лицу, что и сказуемое, фраза получается ясной и грамотной.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использовать деепричастие там, где оно действительно помогает. Если оно не добавляет точности или делает предложение слишком тяжёлым, лучше выбрать более простую конструкцию.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предложение с деепричастием соединяет два действия без лишних слов. Такая запись делает текст выразительнее и показывает, что грамматика помогает улучшать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сделать речь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по-разному работают в разных стилях, но всегда помогают связать действия и сделать речь живее. Если помнить правило о действующем лице, можно писать грамотно и выразительно.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2026-05-28T15:58:23Z</dcterms:created>
  <dcterms:modified xsi:type="dcterms:W3CDTF">2026-05-28T15:58:23Z</dcterms:modified>
</cp:coreProperties>
</file>