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дуг одной окружности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свойства равных дуг, углов и хорд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об окружности
</a:t>
            </a:r>
            <a:endParaRPr lang="en-US" sz="1791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из точек, равноудалённых от центра. Дуга — это её часть между двумя точками. Центральный угол опирается на дугу, а весь круг содержит 360°.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равных дуг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дуги одной окружности считаются равными, если их градусные меры совпадают. Место дуг на окружности не важно: решающим остаётся только числовое значение в градусах.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дуге соответствует центральный угол. Если дуги равны, то равны и эти углы, потому что они опираются на одинаковую часть окружности и имеют одинаковую меру.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хордами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окружности равные дуги стягиваются равными хордами. Это позволяет проверять равенство дуг не только по углам, но и по длинам соответствующих отрезков.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дуги, нельзя полагаться лишь на рисунок. Нужно измерять или вычислять градусную меру, а затем использовать свойства центральных углов и хорд.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равные дуги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в разных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 могут находиться далеко друг от друга на окружности. Их равенство не зависит от расположения, если градусные меры обеих дуг совпадают.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отмечают одинаковые центральные углы и равные хорды. Эти подписи помогают увидеть, что дуги действительно равны, даже если их форма кажется разной.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дуги могут казаться неравными из-за разного положения, но это не доказательство. Решающее значение имеет именно градусная мера каждой дуги.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и центральный угол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значения совпадают, значит правило выполняется без исключений: дуга и центральный угол имеют одну меру.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7 класс. Свойство центрального угла и дуги.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окружности мера дуги совпадает с мерой центрального угла, который на неё опирается.
</a:t>
            </a:r>
            <a:endParaRPr lang="en-US" sz="177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дуг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из школьного курса геометрии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признаки, по которым можно установить равенство дуг одной окружности.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работают в обе стороны, поэтому равенство дуг удобно проверять либо через углы, либо через хорды.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равенство дуг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свойстве центрального угла и связи дуг с хордами.
</a:t>
            </a:r>
            <a:endParaRPr lang="en-US" sz="163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равных дуг и равных хорд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18350" y="1835750"/>
            <a:ext cx="34257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дуги к хорде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окружности дуги равны, то и хорды, соединяющие их концы, равны. Это удобно, когда в задаче легче измерить или сравнить отрезки, чем сами дуги.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5094350" y="1835750"/>
            <a:ext cx="34257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хорды к дуге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тоже верно: равные хорды в одной окружности стягивают равные дуги. Такое свойство помогает переходить от длины отрезка к выводу о дугах без лишних построений.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равные дуги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сектора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окружность делят на равные части, появляются равные дуги. Это видно в круговых схемах, где каждый сектор имеет одинаковую градусную меру и совпадает с соседними по размеру и форме.
</a:t>
            </a:r>
            <a:endParaRPr lang="en-US" sz="136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правильных многоугольников вершины делят окружность на равные дуги. Поэтому все стороны и углы оказываются связанными с одинаковыми центральными углами, что особенно удобно для чертежей.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рисунки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симметричных фигурах точки окружности часто располагаются попарно одинаково относительно оси или центра. Тогда соответствующие дуги получаются равными, а на чертеже это помогает быстро увидеть закономерность.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окружности на равные части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равных частей, тем меньше мера каждой дуги; сумма всех частей всегда равна 360°.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7 класс. Деление окружности на равные дуги.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круга на равные доли удобно сразу видеть, какая мера приходится на каждую дугу.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225" y="1819213"/>
            <a:ext cx="832200" cy="83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071" y="3476325"/>
            <a:ext cx="832500" cy="83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Полуокружности и четверти окружности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78750" y="1577800"/>
            <a:ext cx="6340500" cy="13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полуокружности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делит окружность на две одинаковые полуокружности. Каждая из них имеет градусную меру 180°, поэтому они сразу распознаются как равные дуги.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2278750" y="3229425"/>
            <a:ext cx="6340500" cy="13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равные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взаимно перпендикулярных радиуса образуют четыре одинаковых центральных угла. Каждая дуга между соседними точками имеет 90°, поэтому все четыре дуги равны между собой.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пары равных дуг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делится одинаково, соответствующие дуги равны. Чем больше частей, тем меньше градусная мера каждой дуги.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деления окружности на равные части и сумма полного оборота 360°.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окружности на одинаковые части помогают быстро увидеть равные дуги и проверить их градусную меру.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равенство дуг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окружности расположены симметрично относительно оси, то соответствующие дуги имеют одинаковую градусную меру. Симметрия помогает увидеть равенство сразу, без дополнительных вычислений.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на 180° относительно центра окружности симметричные точки переходят друг в друга. Поэтому связанные с ними дуги остаются равными и сравниваются одинаково.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участки окружности часто встречаются в рисунках задач. Они позволяют быстрее находить равные дуги и использовать уже известные свойства окружности при доказательствах.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дуг, углов и хорд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 равенство переходит от дуг к углам и хордам, а затем возвращается обратно.
</a:t>
            </a:r>
            <a:endParaRPr lang="en-US" sz="122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дуг по градусной мере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градусной меры — точный признак равенства дуг; визуальная похожесть рисунка сама по себе ничего не доказывает.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дуг по градусной мере.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столбцы на диаграмме соответствуют равным дугам, даже если они расположены в разных местах окружности.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дугами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дугу и хорду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окружности, а хорда — отрезок, соединяющий её концы. Эти объекты связаны, но не равны, поэтому их нельзя смешивать при решении задач.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рисунку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дуги могут выглядеть одинаково или по-разному из-за масштаба. Настоящее равенство проверяют по градусной мере или по равным хордам, а не по внешнему виду.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центральные углы, их нужно обязательно сравнить. Равные углы сразу означают равные дуги, и этот шаг часто ускоряет решение задачи.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об одной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равных дуг формулируются для одной и той же окружности. Нельзя переносить выводы на разные окружности без дополнительного обоснования.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 равные дуги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8346" y="983780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отмечены два центральных угла по 50°. Сначала важно убедиться, что оба угла опираются на дуги одной и той же окружности.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46675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 о дугах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центральные углы равны, равны и соответствующие им дуги. Их градусные меры совпадают, даже если дуги расположены в разных частях окружности.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35003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хорды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 стягиваются равными хордами. Значит, если на чертеже проведены отрезки между концами дуг, их длины также будут одинаковыми.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 — вся окружность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равен 360°, значит каждая дуга — это часть целого. Равные части круга обязательно имеют одинаковую градусную меру.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факт: полный оборот окружности составляет 360°.
</a:t>
            </a:r>
            <a:endParaRPr lang="en-US" sz="1578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дуга является частью одного целого круга, поэтому сравнение удобно вести через доли от 360°.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86976"/>
            <a:ext cx="543900" cy="4351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свойство равных дуг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правильных многоугольников окружность делят на равные дуги, чтобы получить одинаковые стороны и углы. Это помогает точно построить фигуру без лишних вычислений.
</a:t>
            </a:r>
            <a:endParaRPr lang="en-US" sz="163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окружность равные дуги позволяют переходить от дуг к углам и хордам. Такой способ часто делает доказательство короче и понятнее для школьника.
</a:t>
            </a:r>
            <a:endParaRPr lang="en-US" sz="176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равных дуг объединяет окружность, хорды и центральные углы в одну цепочку. Благодаря этому один найденный признак помогает сделать сразу несколько выводов.
</a:t>
            </a:r>
            <a:endParaRPr lang="en-US" sz="164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 одной окружности имеют одинаковую градусную меру, а значит, связаны с равными центральными углами и хордами. Именно это и нужно помнить в задачах.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2026-05-29T01:30:19Z</dcterms:created>
  <dcterms:modified xsi:type="dcterms:W3CDTF">2026-05-29T01:30:19Z</dcterms:modified>
</cp:coreProperties>
</file>