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and dislikes: что нам нравится и не нравится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симпатиях, антипатиях и любимых вещах на английском.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используются likes and dislikes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нужны в разговорах, анкетах и ответах на уроке. Они помогают быстро строить простые предложения, рассказывать о своих интересах и сравнивать выбор, отвечая на вопросы What do you like? и What don’t you like?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 выражает обычную симпатию. Оно подходит для вещей, которые нравятся, но не вызывают сильных эмоций: I like music, I like animals, I like English.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love показывает очень сильную симпатию. Его используют, когда что-то нравится особенно сильно: I love pizza, I love reading, I love playing football with friends.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like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don’t like означает отсутствие симпатии. Она звучит мягко и часто используется вежливо: I don’t like noisy places, I don’t like mushrooms, I don’t like very long tasks.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hate передаёт очень сильную антипатию. Оно подходит для того, что человеку совсем не нравится: I hate loud noise, I hate waiting too long, I hate cold soup.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prefer используют, когда нужно выбрать один вариант из двух. Он показывает сравнение: I prefer apples to bananas, I prefer reading to watching TV.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того, что нравится и не нравится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нравятся пицца, мороженое и фрукты, потому что они вкусные и знакомые. Не любят часто лук, очень острую еду и блюда с неприятным запахом.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likes часто относятся настольные игры, рисование, спорт и музыка. К dislikes можно отнести скучные задания, слишком трудные упражнения и занятия, которые быстро утомляют.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нравятся кошки, собаки и прогулки на свежем воздухе. Не нравятся шум, грязь, сильный дождь и места, где трудно чувствовать себя спокойно.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обычно нравятся интересные уроки, перемены и проекты. Не нравятся длинные домашние задания, контрольные работы и ситуации, когда нужно долго ждать.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свободное время дети выбирают то, что помогает отдыхать и получать удовольствие. Поэтому часто нравятся игры, общение с друзьями и любимые хобби.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нравится школьникам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 творческие занятия заметно преобладают, поэтому тема легко связана с повседневной жизнью учеников.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выбирают занятия, где есть движение, игра или самовыражение.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теме likes and dislikes; данные для примера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and dislikes в разных ситуациях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предпочтения меняются в зависимости от вида занятий, впечатлений и самочувствия.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чаще всего зависит от вкуса, удобства, интереса и настроения.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likes and dislikes.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0296"/>
            <a:ext cx="252900" cy="2610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что-то нравится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like…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обычной симпатии. После неё можно назвать предмет, человека, еду или занятие: I like music, I like dogs, I like English lessons.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love…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love выражает более сильное чувство. Её используют, когда что-то нравится особенно сильно: I love pizza, I love drawing, I love playing games with friends.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enjoy…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enjoy часто подчёркивает удовольствие от действия. После неё обычно ставят глагол с -ing: I enjoy reading, I enjoy swimming, I enjoy helping my classmates.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really like…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really делают фразу более выразительной, но не слишком сильной. Такой вариант помогает говорить естественно и понятно: I really like football, I really like learning new words.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что-то не нравится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don’t like звучит спокойно и подходит для большинства ситуаций. Её удобно использовать в обычной речи, когда нужно вежливо сказать, что что-то не нравится.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антипатия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hate показывает очень сильное неприятие. Его используют осторожно, потому что он звучит резко: I hate loud noise, I hate waiting in a long queue.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нейтральное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dislike встречается реже, но помогает выразить антипатию без резкости. Оно подходит, когда человек просто не любит что-то, но не хочет звучать слишком категорично.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о своих предпочтениях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составить короткий и понятный ответ о likes, dislikes или prefer.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and dislikes в школьной жизни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ученики могут говорить, что им нравятся PE, Music и Art. Не нравятся spelling, tests и слишком сложные задания, которые требуют много времени и сил.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переменах особенно ценятся отдых, общение и короткие игры. Не нравятся шум, толкотня и слишком короткое время, когда не успеваешь восстановить силы.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не нравится very long homework, потому что оно мешает отдыху после школы. При этом небольшие задания и понятные инструкции обычно воспринимаются спокойнее.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нравятся, когда можно работать в паре или группе и проявлять творчество. Не нравятся задания, если правила непонятны или времени на выполнение слишком мало.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столовая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ученики выбирают блюда по вкусу, запаху и привычкам. Поэтому одним нравятся супы и фрукты, а другим — сэндвичи или йогурт.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людей разные вкусы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 с разными занятиями часто закрепляет симпатию или антипатию надолго.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 — главный фактор, а семья и друзья заметно формируют вкусы в еде, музыке и играх.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Преференции в еде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школьники часто выбирают простую и знакомую еду: сладкое, фрукты или йогурт. В это время особенно важны вкус, аромат и привычный семейный рацион.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обеде предпочтения становятся заметнее: одни берут суп и салат, другие избегают лука, грибов или слишком острой пищи. Выбор помогает понять личные вкусы.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еда часто связана с привычками семьи. Если блюдо нравится всем, оно становится любимым; если запах или вкус не подходят, ребёнок старается его не брать.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дети пробуют новые блюда и сравнивают их с привычными. Тогда особенно ясно видно, что likes и dislikes зависят не только от вкуса, но и от привычек.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и не нравится в свободное время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отдыхе зависят от ситуации, энергии и погоды.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разное время дети выбирают разные занятия: отдых, свобода и удобство меняют настроение и 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общие интересы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общее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трое учеников обсуждают любимые игры и быстро находят общий интерес. Один любит футбол, другой — настольные игры, а третий предлагает рисование плакатов для класса. Разговор становится лёгким и дружелюбным.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вкусы разные, но уважение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девочки выбирают музыку для проекта и сначала не соглашаются. Потом они спокойно сравнивают варианты, замечают, что обе любят спокойные песни, и решают слушать их по очереди. Так появляется уважение к чужому выбору.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предпочтения с возрастом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дети чаще ищут занятия, которые дают больше самостоятельности и общения с друзьями.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меняются постепенно: активные игры уступают место более спокойным и осознанным занятиям.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формулы помогают не спорить резко и сохранять дружелюбный тон на уроке английского.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likes and dislikes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особенно полезны, когда нужно спокойно не согласиться с другом.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общее решение, если вкусы разные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занятие без лишних споров.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98300"/>
            <a:ext cx="252900" cy="22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выражения по теме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like, love и enjoy помогают сказать, что что-то нравится. Они подходят для коротких ответов о еде, играх, предметах и хобби.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What do you like? и What don’t you like? помогают начать разговор. Они простые и удобные для парной работы и устных ответов.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Антипатия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dislike и hate показывают, что вещь не нравится. На уроке лучше использовать мягкое I don’t like, если нужно звучать вежливо.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interesting, boring, fun, nice и terrible помогают объяснить причину выбора. С их помощью ответ становится понятнее и точнее.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favourite нужно, когда ученик выбирает один самый любимый вариант. Оно часто встречается в вопросах о предмете, книге, еде или игре.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ответов учеников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показывают личные вкусы и причины выбора.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раскрывают интересы, характер и привычки; причины помогают понять, почему именно эти вещи нравятся или не нравятся.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ответы учеников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Likes and dislikes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о своих likes and dislikes делает английскую речь проще и живее. Когда мы задаём вопросы, объясняем выбор и уважаем мнение других, общение в классе становится увереннее и дружелюбнее.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2026-05-30T10:46:25Z</dcterms:created>
  <dcterms:modified xsi:type="dcterms:W3CDTF">2026-05-30T10:46:25Z</dcterms:modified>
</cp:coreProperties>
</file>