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Исаевич Солженицын: писатель, свидетель эпохи и нравственный судья истории
</a:t>
            </a:r>
            <a:endParaRPr lang="en-US" sz="3188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превратил личную судьбу в свидетельство о времени.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в литературе XX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родилась в условиях цензуры и идеологического контроля, но разрушила привычную официальную картину советской жизни. Солженицын продолжил традиции русской классики и сделал историческую правду главной темой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биографии Александра Солженицына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 родился в 1918 году в Кисловодске, а детство и юность провёл в Ростове-на-Дону, где рано сформировались его интерес к литературе и чувство исторической ответственности.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и реабилитации Солженицын вошёл в литературу с рассказом «Один день Ивана Денисовича»; позже получил Нобелевскую премию и был выслан из СССР.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Великой Отечественной войны он служил в артиллерии, а в 1945 году был арестован за критические высказывания в письмах; затем последовали лагерь и ссылка, определившие его мировоззрение.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 в 1994 году стало завершением долгого пути писателя, чья биография неотделима от истории страны и её трагических переломов.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Лагерный опыт как основа художественной правды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Экибастуза и других мест заключения дал Солженицыну редкую для литературы достоверность: он писал о лагере не по слухам, а как непосредственный участник событий.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важнее всего было показать не только унижение и страх, но и нравственную проверку человека — способность сохранить совесть, достоинство и внутреннюю свободу.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тематические центры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литературы и произведениям А. И. Солженицына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этих произведений раскрывает отдельную сторону человеческого и исторического опыта XX 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темы памяти, совести и исторической правды, объединяющие всю прозу Солженицына.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манера Солженицына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отличается документальной точностью: конкретная деталь, бытовая мелочь и точное слово создают ощущение подлинного пережитого опыта и усиливают доверие читателя к изображённому миру.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соединяет разговорную интонацию, внутреннюю речь героя и резкие нравственные контрасты, благодаря чему даже спокойное описание приобретает напряжение и философскую глубину.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предметный мир и речевые особенности персонажей: через них писатель показывает характер, социальную среду и психологическое состояние человека в предельной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признания и общественной судьбы писателя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литературный успех Солженицына постоянно соседствовал с конфликтом вокруг его имени и взглядов.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писателя росло вместе с общественным спором, а его судьба стала частью истории советской и постсоветской эпохи.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И. Солженицына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как книга свидетельства
</a:t>
            </a:r>
            <a:endParaRPr lang="en-US" sz="2974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соединяет в одном тексте мемуар, исследование и публицистику, добиваясь широты взгляда на систему ГУЛАГа. За фактами виден механизм страха, а за ним — судьба человека, которого пытаются лишить имени и достоинства.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документ, но и художественное обобщение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заставил читателя иначе увидеть XX век: как эпоху, где государственная ложь влияет на частную жизнь. На страницах книги архивные документы и авторская интонация создают образ исторической памяти, которую невозможно игнорировать.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изменившая разговор об истории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выросла из личного лагерного опыта, писем и воспоминаний бывших заключённых. Поэтому она звучит не как частная исповедь, а как собранная воедино память о тысячах людей, прошедших через репрессии и насилие.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множества судеб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ранней прозе Солженицына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Денисович Шухов живёт в жёстком ритме лагеря, но сохраняет собранность, трудовую привычку и внутреннее чувство меры. Именно в этом проявляется его человеческое достоинство.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Матрену Солженицын показывает как тихую и незаметную праведницу: она живёт не ради выгоды, а по совести, помогая другим и не требуя благодарности за своё добро.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образах писатель утверждает мысль, что нравственная сила не зависит от внешнего положения человека: она может сохраняться даже там, где жизнь почти полностью разрушена.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темы творчества Солженицына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произведений и публицистики А. И. Солженицына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круг Солженицына объединяет художественную прозу, публицистику и историко-философские размышления.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остаются память о репрессиях и нравственный выбор человека: именно они задают смысл всей его книги о XX 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конфликта в прозе Солженицына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историческая травма, личный опыт и нравственный выбор героя приводят к открытию правды и общественному отклику.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Чалмаев о Солженицыне: признаки классика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Чалмаев видит в Солженицыне продолжателя русской классики. Его проза наследует Толстому, Достоевскому и Лескову, сохраняя интерес к нравственной глубине человека и к ответственности слова.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традицией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Чалмаева художественная сила Солженицына неотделима от гражданской смелости. Его книги не просто изображают эпоху, а вступают в спор с ложью и историческим искажением.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гражданская позиция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оценке Чалмаева Солженицын — не автор одной темы, а крупная фигура национальной культуры. Он продолжает линию русского классика, который мыслит о судьбе страны и человека вместе.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культуре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важен не только тем, о чём пишет, но и тем, какие вопросы ставит. В центре его текстов — добро, зло, долг, совесть и цена молчания перед лицом неправды.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масштаб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Солженицына с советской системой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публикаций писатель столкнулся с цензурой, запретами на печать и публичной критикой. Его тексты воспринимались властью как вызов официальной версии советской действительности.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Высылка в 1974 году закрепила его репутацию противника тоталитарной системы. Этот конфликт сделал имя Солженицына символом сопротивления и одним из ключевых знаков литературы второй половины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палитра творчества Солженицына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И. Солженицына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помогали писателю раскрывать человека, историю и нравственный выбор с разных сторон.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историческая задача, тем крупнее жанр; при этом во всех формах сохраняется единый центр — человек перед лицом правды.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Религиозно-нравственные основы мировоззрения писателя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понимал свободу не как произвол, а как внутреннюю обязанность. Человек, по его убеждению, отвечает за собственный выбор даже тогда, когда внешне лишён власти.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разрушает не только общество, но и личность, поэтому молчание в обстоятельствах насилия становится нравственной капитуляцией. Сохранение внутреннего закона — условие духовного выживания.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постоянно звучат мотивы покаяния, памяти о грехе и духовного очищения. Правда у него всегда связана с совестью и готовностью признать свою вину.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к Солженицыну в обществе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и литературная рецепция произведений Солженицына, 1960-е—2000-е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общественной реакции, важную роль играли переводы, дискуссии в прессе и школьное чтение, которые постепенно расширяли круг его читателей.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интереса сопровождался конфликтом с властью, а позднее отношение стало более сложным: признание соседствует с критикой и переосмыслением.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 историческая память о XX веке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вернули в общественное сознание тему репрессий, заставив говорить о лагерях не как о сухом факте, а как о трагедии конкретных людей и семей.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показал, что война, ссылки и аресты меняют не только судьбу отдельного героя, но и нравственный климат целой страны, где правда становится рискованной.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язык свидетельства, в котором документальная точность соединяется с художественной силой. Благодаря этому частная биография превращается в часть национальной истории.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читателей его произведения стали первым серьёзным художественным разговором о ГУЛАГе, о цене лжи и о том, как насилие деформирует человека и 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период: возвращение и новые размышления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произведения и выступления писателя выходят за пределы лагерной темы. Он стремился осмыслить судьбу России в широком историческом и нравственном контексте.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истории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в 1994 году Солженицын жил в России, публиковал новые тексты и продолжал участвовать в общественной жизни. Его позиция оставалась принципиальной и независимой.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страну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7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Солженицын остаётся значимым сегодня
</a:t>
            </a:r>
            <a:endParaRPr lang="en-US" sz="267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личного опыта репрессий к художественному свидетельству, общественному отклику и сохранению исторической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Солженицын: литература, которая свидетельствует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показал, что художественное слово может не только изображать эпоху, но и защищать человеческое достоинство. Его книги учат помнить, сомневаться в лжи и отвечать за правду.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2026-05-23T15:13:06Z</dcterms:created>
  <dcterms:modified xsi:type="dcterms:W3CDTF">2026-05-23T15:13:06Z</dcterms:modified>
</cp:coreProperties>
</file>