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практической биологии: зачем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знания о живом помогают решать задачи человека и природы?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знания к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биология переводит знания о живых системах в решения: от диагностики болезней до охраны природы и создания технологий.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433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2091990"/>
            <a:ext cx="423000" cy="33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40290"/>
            <a:ext cx="423000" cy="423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рядом с нами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завтрак мы выбираем продукты, качество которых зависит от биологии: состава сырья, ферментации, хранения и санитарных условий производства. Даже обычный хлеб или йогурт — результат работы живых организмов.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Лекарства, прививки и анализы крови напрямую связаны с биологией. Они помогают выявлять болезни, предотвращать осложнения и понимать, как организм реагирует на лечение.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воздух и почва тоже подчиняются биологическим процессам. По состоянию лишайников, водных организмов и микробов можно судить о чистоте среды и уровне загрязнения.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ферментация — это практическая биология в повседневности: квашение, закваски, сыр и многие другие продукты создаются с участием микроорганизмов.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Ферментация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вне урока мы постоянно сталкиваемся с биологическими решениями: от выбора пищи до гигиены, вакцинации и обращения с отходами.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выбор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и теоретическая биология: в чём разница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законов
</a:t>
            </a:r>
            <a:pPr algn="l" indent="0" marL="0">
              <a:lnSpc>
                <a:spcPct val="100000"/>
              </a:lnSpc>
              <a:buNone/>
            </a:pPr>
            <a:r>
              <a:rPr lang="en-US" sz="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биология ищет общие закономерности: как устроены клетки, наследственность, обмен веществ и эволюция. Она отвечает на вопрос, почему живые системы работают именно так.
</a:t>
            </a:r>
            <a:endParaRPr lang="en-US" sz="1131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биология проверяет, как эти знания применять в реальных условиях: в медицине, сельском хозяйстве, экологии и биотехнологиях. Её главный вопрос — что делать и как делать безопасно.
</a:t>
            </a:r>
            <a:endParaRPr lang="en-US" sz="1175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уровней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теории невозможно надёжно интерпретировать результаты опыта, а без практики научные идеи остаются абстрактными и не помогают людям решать конкретные проблемы.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науке эти подходы не конкурируют, а дополняют друг друга: одна часть даёт понимание, другая — пользу, проверяемую в 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практической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23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объединены общей целью: использовать живые системы для решения прикладных задач.
</a:t>
            </a:r>
            <a:endParaRPr lang="en-US" sz="23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биологи получают знания на практике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биолог наблюдает объект, формулирует вопрос и выделяет признаки, которые нужно проверить. Именно точное наблюдение помогает отличить случайное явление от устойчивой закономерности.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проводится опыт с контролем условий: одна переменная изменяется, а остальные сохраняются. Так можно понять, какой фактор действительно влияет на результат.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повторяемость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данные сравнивают, повторяют измерения и проверяют воспроизводимость. Если результат получается одинаковым в нескольких сериях, ему можно доверять больше.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практическое исследование требует этики и контроля качества: безопасной работы с образцами, бережного отношения к живым объектам и точной фиксации результатов.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Диагностика, которая спасает время
</a:t>
            </a:r>
            <a:endParaRPr lang="en-US" sz="1573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анализы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Анализы крови и мочи помогают заметить воспаление, нарушения обмена веществ, анемию и другие изменения ещё до появления выраженных симптомов.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Мазки и тест-системы быстро выявляют возбудителей инфекций и дают врачу основание для более точного выбора дальнейшего обследования или лечения.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Скрининг особенно ценен на ранних стадиях, когда болезнь ещё не нанесла серьёзного вреда, а лечение обычно эффективнее и мягче для организма.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Осмысленное лечение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диагностики снижает риск ненужных препаратов и позволяет избежать осложнений, если проблема обнаружена вовремя и подтверждена несколькими методами.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вакцинация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Знакомство с антигеном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вакцинации — знакомство иммунной системы с безопасным антигеном. Организм учится распознавать угрозу, не перенося саму болезнь в тяжёлой форме.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Защита при встрече с инфекцией
</a:t>
            </a:r>
            <a:pPr algn="l" indent="0" marL="0">
              <a:lnSpc>
                <a:spcPct val="130040"/>
              </a:lnSpc>
              <a:buNone/>
            </a:pPr>
            <a:r>
              <a:rPr lang="en-US" sz="5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контакте с инфекцией ответ становится быстрым и точным: болезнь либо не развивается, либо протекает легче, снижая риск осложнений и передачи другим людям.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Формирование иммунной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прививки формируются клетки памяти и защитные белки. Они сохраняются надолго и позволяют быстрее реагировать при настоящей встрече с возбудителем.
</a:t>
            </a:r>
            <a:endParaRPr lang="en-US" sz="147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360470"/>
            <a:ext cx="4534800" cy="21141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подходы персонализированной медицины и клинической генетики
</a:t>
            </a:r>
            <a:endParaRPr lang="en-US" sz="771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 медицине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помогают врачу уточнить риск наследственных заболеваний и подобрать лечение более точно, чем это возможно только по симптомам.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делает медицину точнее, но работает только вместе с клиническим обследованием и профессиональной интерпретацией.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10¹³–10¹⁴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микроорганизмов может насчитываться в организме человека, особенно в кишечнике.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объём показывает, насколько велик невидимый микробный мир и почему важно беречь его баланс.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оценки микробиома человека в научной литературе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принципиально разные причины болезни требуют разных методов лечения.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лечения важно не «сильное» средство, а правильное: антибиотики действуют на бактерии, а против вирусов нужны другие подходы и профилактика.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базовые сведения о действии антибиотиков и природе вирусов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селекция растений и животных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позволяет сочетать наследственные признаки так, чтобы получать более урожайные и устойчивые формы. Это долгий отбор, где ценится не один признак, а их удачное сочетание.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Сорта для 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растениеводстве важны устойчивость к засухе, болезням и вредителям, а также качество плодов и семян. Такие сорта помогают стабильно получать урожай в меняющихся условиях.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и 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учитывают продуктивность, здоровье, поведение и приспособленность к климату. Хорошая порода должна не только давать результат, но и сохранять его без лишних потерь.
</a:t>
            </a:r>
            <a:endParaRPr lang="en-US" sz="1195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деле
</a:t>
            </a:r>
            <a:pPr algn="l" indent="0" marL="0">
              <a:lnSpc>
                <a:spcPct val="100000"/>
              </a:lnSpc>
              <a:buNone/>
            </a:pPr>
            <a:r>
              <a:rPr lang="en-US" sz="5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селекция опирается на наблюдение, испытания и многолетнюю проверку результата. Поэтому её успех измеряется не красивым признаком, а пользой для хозяйства и людей.
</a:t>
            </a:r>
            <a:endParaRPr lang="en-US" sz="11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биологии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биозащита и биоконтроль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Биозащита особенно ценна там, где важно уменьшить химическую нагрузку: в теплицах, садах и при точечном контроле вредителей. Она работает как система раннего вмешательства.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методы дополняют друг друга: одни уменьшают численность вредителей, другие предупреждают вспышки и снижают необходимость массовой химической обработки.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583304"/>
            <a:ext cx="4813500" cy="23430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живой ресурс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общие положения о почве как живой системе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работает как живая среда: чем точнее подобрано питание, тем выше урожай и ниже риск загрязнения воды.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видеть почву как систему: поддержка гумуса, учёт микробов и дозирование азота дают более устойчивый результат, чем случайное внесение удобрений.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13450"/>
            <a:ext cx="317700" cy="28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032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27570"/>
            <a:ext cx="317700" cy="254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03250"/>
            <a:ext cx="317700" cy="31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измеряет экологический мониторинг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 контролем
</a:t>
            </a:r>
            <a:pPr algn="r" indent="0" marL="0">
              <a:lnSpc>
                <a:spcPct val="9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воды помогает заметить избыток загрязнений, дефицит кислорода и опасные изменения раньше, чем они станут заметны по массовой гибели организмов или ухудшению качества питьевой воды.
</a:t>
            </a:r>
            <a:endParaRPr lang="en-US" sz="911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круговорот
</a:t>
            </a:r>
            <a:pPr algn="r" indent="0" marL="0">
              <a:lnSpc>
                <a:spcPct val="9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показывает следы нагрузки через кислотность, содержание веществ и активность организмов. По ней можно судить, насколько территория способна поддерживать растения и круговорот веществ.
</a:t>
            </a:r>
            <a:endParaRPr lang="en-US" sz="974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воздуха
</a:t>
            </a:r>
            <a:pPr algn="l" indent="0" marL="0">
              <a:lnSpc>
                <a:spcPct val="9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воздуха оценивают по составу и наличию признаков загрязнения в экосистеме. Это важно для городов, промышленных зон и мест, где чувствительные виды реагируют первыми.
</a:t>
            </a:r>
            <a:endParaRPr lang="en-US" sz="987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индикаторы
</a:t>
            </a:r>
            <a:pPr algn="l" indent="0" marL="0">
              <a:lnSpc>
                <a:spcPct val="9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Лишайники, водные беспозвоночные и другие биоиндикаторы отражают состояние среды раньше человека. Их наблюдение помогает выявлять проблему до того, как она станет необратимой.
</a:t>
            </a:r>
            <a:endParaRPr lang="en-US" sz="9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900" y="292325"/>
            <a:ext cx="8163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защиты к восстановлению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6100" y="1488625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территорий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территории и виды, которым нужна особая охрана: заповедники, заказники, редкие популяции. Это создаёт основу для сохранения природных связей и уменьшает прямое давление человека.
</a:t>
            </a:r>
            <a:endParaRPr lang="en-US" sz="1185" dirty="0"/>
          </a:p>
        </p:txBody>
      </p:sp>
      <p:sp>
        <p:nvSpPr>
          <p:cNvPr id="10" name="Text 3"/>
          <p:cNvSpPr txBox="1"/>
          <p:nvPr/>
        </p:nvSpPr>
        <p:spPr>
          <a:xfrm>
            <a:off x="2099275" y="2346200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среды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восстанавливают места обитания: леса, луга, водоёмы и кормовую базу. Без подходящей среды даже редкий вид не сможет закрепиться и развиваться.
</a:t>
            </a:r>
            <a:endParaRPr lang="en-US" sz="1185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063375"/>
            <a:ext cx="3955200" cy="69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и наблюдение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шаг — возвращение организмов в природу и последующее наблюдение. Успех зависит от того, сохранились ли пищевые связи, убежища и условия для размножения.
</a:t>
            </a:r>
            <a:endParaRPr lang="en-US" sz="1354" dirty="0"/>
          </a:p>
        </p:txBody>
      </p:sp>
      <p:sp>
        <p:nvSpPr>
          <p:cNvPr id="12" name="Text 5"/>
          <p:cNvSpPr txBox="1"/>
          <p:nvPr/>
        </p:nvSpPr>
        <p:spPr>
          <a:xfrm>
            <a:off x="3255872" y="3217200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популяций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применяют разведение в неволе и выращивание растений в питомниках. Такой подход помогает увеличить численность, если в природе она уже слишком мала.
</a:t>
            </a:r>
            <a:endParaRPr lang="en-US" sz="11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№ 2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744987" y="636056"/>
            <a:ext cx="1737357" cy="167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исчезает один вид, нарушается звено в пищевой цепи: одни организмы теряют корм, другие получают неуправляемый рост. Последствия быстро отражаются на урожае и равновесии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97371" y="636056"/>
            <a:ext cx="1737357" cy="167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по-разному фильтруют воду, опыляют растения и подавляют вредителей. Когда видов меньше, природные функции становятся слабее, а человеку приходится заменять их техникой и затратами.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44987" y="2831184"/>
            <a:ext cx="1737357" cy="167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похоже на страховку, потому что оно создаёт запас устойчивости. Если один вид исчезает или среда меняется, другие могут частично взять его роль на 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нужно биоразнообразие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обеспечивают образование плодов и семян у многих культурных растений. Без разнообразия насекомых и других опылителей урожай становится менее стабильным и более зависимым от внешних условий.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организмы участвуют в разложении органики, образовании гумуса и возвращении веществ в почву. Чем богаче сообщество, тем устойчивее её плодородие и круговорот веществ.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сбоев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снижает риск, что один возбудитель или вредитель уничтожит всю систему. В сложной экосистеме болезни и вспышки распространяются медленнее и чаще сдерживаются естественными врагами.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засухи, пожара или другого нарушения экосистема быстрее восстанавливается, если в ней много видов с разными функциями. Это делает природную среду надёжнее для 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 и сыр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 появляется не случайно: в его основе работа молочнокислых бактерий, которые меняют вкус, консистенцию и свойства продукта. Та же логика используется при производстве сыра и некоторых напитков, где биология превращается в технологию.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 ферменты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биотехнологии помогают создавать лекарства и получать вещества с нужными свойствами. Здесь особенно важны чистота процесса, контроль условий и понимание того, как клетки и ферменты ведут себя в производстве.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 переработка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 и переработка отходов тоже зависят от живых систем. Микроорганизмы разрушают загрязнения, а значит, биотехнологии экономят ресурсы и помогают делать городскую среду более безопасной.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биотехнологии работают каждый день
</a:t>
            </a:r>
            <a:endParaRPr lang="en-US" sz="1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биология в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биология показывает, как знания о живом превращаются в здоровье, урожай и охрану природы. Её сила — в точных методах, а польза — в умении принимать ответственные решения.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2026-07-26T09:45:35Z</dcterms:created>
  <dcterms:modified xsi:type="dcterms:W3CDTF">2026-07-26T09:45:35Z</dcterms:modified>
</cp:coreProperties>
</file>