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живых организмов: клетка и неклеточные формы 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устроена и по клеточному, и по неклеточному принципу.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живые организмы так разнообразны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описано более 2 миллионов видов, но реальное число, вероятно, больше: многие группы исследованы недостаточно. Разнообразие рождают эволюция, наследственная изменчивость и приспособление к условиям среды. Биология изучает его через систематику и разные разделы науки.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организации живого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 включает ДНК, РНК, белки, липиды и углеводы. Они обеспечивают хранение информации, обмен веществ и передачу наследственных признаков между поколениями организмов.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 представлен у бактерий, архей, растений, грибов, животных и большинства протистов. Здесь основные жизненные процессы происходят внутри клетки как самостоятельной «рабочей единицы».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Надклеточные уровни — это ткани, органы, системы органов, организмы, популяции и экосистемы. По мере перехода между уровнями становится заметна иерархичность живого: целое больше суммы частей.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518383"/>
            <a:ext cx="4873500" cy="242958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и неклеточные формы 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признаки клеточной организации и активности неклеточных форм.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выступает минимальной самостоятельной единицей живого, тогда как вирусы проявляют активность и размножаются только при участии клетки хозяина.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как основа биологии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утверждает клеточная теория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рассматривает клетку как единицу строения, жизнедеятельности, роста и развития организмов. Она также подчеркивает, что новые клетки возникают только из предшествующих клеток путем деления.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истоки идеи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передается от клетки к клетке, связывая поколения организмов. Историческую основу теории заложили М. Шлейден, Т. Шванн и Р. Вирхов, сформулировавшие ключевые положения о клетке.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биологических объектов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вирусы нанометрового масштаба, рассмотреть их детали в световой микроскоп не получается: нужны методы более высокого разрешения.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размерах объясняет, почему изучение вирусов и ультраструктуры клеток опирается на электронную микроскопию и масштабные сравнения.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класс; размеры даны в диапазонах: вирусы 20–300 нм, бактерии 1–5 мкм, клетки 10–100 мкм.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Прокариоты: бактерии и археи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материал без ядра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прокариот нет оформленного ядра, поэтому ДНК располагается в нуклеоиде. Чаще всего это кольцевая молекула, связанная с функционированием клетки.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обеспечивает быстрый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простым делением надвое. Такая схема способствует быстрому увеличению численности популяции при подходящих условиях среды.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разных средах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широко распространены в почве, воде, воздухе и внутри организмов. Они встречаются в самых разных нишах, от поверхностей до пищеварительного тракта.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и экстремальные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археи приспособлены к экстремальным факторам: высокой температуре, солености или дефициту кислорода. Поэтому они часто встречаются там, где другие формы выживают хуже.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Эукариоты: строение и разнообразие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имеют ядро и набор специализированных органоидов: митохондрии, эндоплазматическую сеть, аппарат Гольджи, цитоскелет. Эти структуры делают клетку более «организованной» и функционально разделенной.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дополнительно есть клеточная стенка из целлюлозы и хлоропласты, обеспечивающие фотосинтез. Благодаря этому растения способны синтезировать органические вещества из неорганических.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клеточная стенка и хлоропласты отсутствуют, поэтому питание зависит от готовых органических веществ. Запасные вещества часто откладываются в виде гликогена, что важно для обмена энергией.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сочетают клеточную стенку и гетеротрофный тип питания. Именно эта комбинация признаков, наряду с особенностями клеток, делает их отдельным царством в школьной классификации.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классифицируют живые организмы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классификации начинается с клеточного строения и наличия ядра, а затем уточняется тип организации и питание.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органоиды и их функции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наследственную информацию и управляет процессами жизнедеятельности клетки. Именно здесь задаются основные «инструкции», определяющие работу других структур.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клеточное дыхание и синтез АТФ — основного источника энергии. Благодаря этому клетка получает ресурс для активной работы и поддержания обмена веществ.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участвуют в синтезе белка, хлоропласты осуществляют фотосинтез, а лизосомы обеспечивают внутриклеточное расщепление веществ. Такая специализация показывает связь строения и функции.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клеток: почему организм работает как единая система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Нейроны: обмен сигналами внутри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создают и передают сигналы, связывая разные части тела. Одни клетки принимают информацию, другие формируют ответ. Именно поэтому от согласованной работы нейронов зависят скорость реакции, обучение и координация движений.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клетки: сила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обеспечивают сокращение и расслабление, превращая биохимическую энергию в движение. Их структура приспособлена к ритмической работе. Благодаря этому человек может менять темп действий: от точных мелких движений до силовой нагрузки.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и клетки крови: защита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образуют барьеры, защищая организм от внешних воздействий. Клетки крови выполняют сразу две задачи: переносят газы и участвуют в иммунной защите. В результате организм одновременно сохраняет внутреннюю среду и отражает угрозы.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 живых организмов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один и тот же вид может переходить между режимами питания в зависимости от условий.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все способы питания можно свести к двум базовым стратегиям: синтезу и потреблению готовых веществ.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(10 класс), классификация по типу питания (качественные группы).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наследственность: как передаётся информация
</a:t>
            </a:r>
            <a:endParaRPr lang="en-US" sz="213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бактерий (без гамет)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надвое: наследственная информация передаётся новому потомству напрямую. Половые клетки при этом не образуются, поэтому процесс идёт быстро.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 гаметы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половом размножении происходит мейоз, образуются гаметы и происходит объединение наследственного материала. Это увеличивает разнообразие потомства.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у эукариот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могут размножаться бесполым путём через митоз. В результате клетка-потомок получает набор хромосом, близкий к родительскому.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940570"/>
            <a:ext cx="8625000" cy="263823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Вирусы, вироиды и прионы: чем они отличаются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неклеточных форм жизни по составу, наличию нуклеиновой кислоты, белковой оболочки, клеточному строению и типичным примерам заболеваний.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всех трёх форм — отсутствие клеточного строения, но различается носитель информации: нуклеиновая кислота у вирусов и вироидов, а у прионов — инфекционный белок.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 базовые сведения по вирусологии.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Неклеточные формы жизни и их значение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поражают бактерии, растения, животных и человека, поэтому они важны для медицины, эпидемиологического надзора и мер биобезопасности в лабораториях и клиниках.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Вироиды вызывают болезни сельскохозяйственных растений. Их распространение приводит к снижению урожайности, поэтому профилактика и контроль посадочного материала имеют экономическое значение.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Прионы связаны с тяжёлыми поражениями нервной системы: они изменяют структуру нормальных белков организма. Изучение прионных болезней помогает находить способы диагностики и профилактики.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неклеточных форм необходимо, чтобы объяснять механизмы инфекций, разрабатывать стратегии профилактики эпидемий и защищать растения от вспышек болезней.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вируса в клетке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размножения вируса в клетке и две типичные стратегии завершения цикла.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природе и жизни человека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живут в корнях бобовых растений и помогают усваивать азот, а микрофлора человека участвует в пищеварении и защищает организм от патогенов. Так работает «полезный фон» нашего здоровья.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микробов вызывает инфекции, но многие штаммы применяют в пищевой промышленности, биотехнологии, очистке воды и производстве лекарств. Поэтому оценивать микроорганизмы нужно всегда с учётом конкретной среды и задачи.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органические остатки и поддерживают круговороты веществ, особенно азота и углерода. Без микроорганизмов природные запасы элементов возвращались бы в среду намного медленнее.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и открытие клеточного мира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разрешения наука смогла связать наблюдаемую структуру клетки с её функциями.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шкалы показывает: новые приборы расширяют круг объектов, которые можно изучать, и углубляют клеточную теорию и цитологию.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материала: переход от световой к электронной микроскопии (качественная шкала).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проявляется в трёх ключевых формах: прокариоты, эукариоты и неклеточные формы. Это помогает объяснять как сходства, так и различия живых систем.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(10 класс): классификация по клеточной организации.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класса живых систем демонстрируют, как общие принципы жизни сочетаются с разными уровнями организации.
</a:t>
            </a:r>
            <a:endParaRPr lang="en-US" sz="20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объединяет клетку и «вне клеток»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универсальная основа жизни, но не единственная форма организации. Прокариоты и эукариоты отличаются строением и сложностью, а вирусы, вироиды и прионы зависят от клетки хозяина. Разнообразие объясняется эволюцией и адаптацией.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2026-05-14T06:30:49Z</dcterms:created>
  <dcterms:modified xsi:type="dcterms:W3CDTF">2026-05-14T06:30:49Z</dcterms:modified>
</cp:coreProperties>
</file>