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в английском языке: маленькое слово с большим значением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помогает понять, какой предмет имеется в виду.
</a:t>
            </a:r>
            <a:endParaRPr lang="en-US" sz="3711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часто встречаются в простых фразах, которые пятиклассники уже знают: a book, the teacher, at school. Они помогают точнее понимать смысл и писать по-английски без лишних ошибок.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артикли в 5 классе?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24743"/>
            <a:ext cx="4328400" cy="17122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случаи употребления артиклей и помогает быстро сравнить их по значению и примерам.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не только от слова, но и от того, насколько предмет определён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употребления артиклей в английском языке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артикля в английском языке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Неопределенный артикль a и an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многих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a и an ставятся перед исчисляемым существительным в единственном числе, когда предмет не выделяется из группы. Так говорим о новом, ещё не знакомом предмете.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звуку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употребляется перед словами, которые начинаются с согласного звука: a pen, a dog. An ставится перед гласным звуком: an apple, an umbrella, an egg.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упоминание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особенно часто нужны, когда предмет называют впервые: a book on the desk, an orange in the bag. Позже тот же предмет можно назвать уже с the.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the: конкретный и известный предмет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собеседнику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показывает, что речь идёт о предмете, который уже известен из разговора или ситуации. Собеседник легко понимает, о каком именно объекте идёт речь.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в своём роде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используется, когда предмет один на всех: the sun, the moon, the teacher in the room. В таких случаях другой вариант просто невозможен.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подсказывает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классе есть только одна доска или один учебник в руках, естественным будет the board, the book. Контекст делает предмет конкретным без дополнительных пояснений.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школы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the часто стоит рядом с привычными словами: the classroom, the door, the desk. Поэтому на картинке класса этот артикль видно особенно хорошо.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артикль в простом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по типу существительного, числу, известности и звучанию слова.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артикль не нужен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49675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именами людей артикль обычно не ставится: Tom, Ann, Peter. Имя уже само по себе точно называет человека, поэтому дополнительное слово не требуется.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49675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названий стран и городов употребляется без артикля: Russia, France, London, Moscow. Это правило помогает быстро узнавать географические названия в тексте.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83600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 предметах вообще, а существительное стоит во множественном числе, артикль не нужен: books, cats, pencils, toys. Смысл здесь общий, а не конкретный.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83600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milk, water, sugar, bread обычно используются без артикля, когда говорят о веществе в общем смысле. Важно помнить, что здесь нельзя поставить a или an.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формы артикля распределяются по разным условиям употребления и не взаимозаменяемы.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выбор зависит от того, новый предмет или уже известный, а также от числа и типа существительного.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примеры употребления артиклей в учебных материалах по английскому языку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a/an, the и нулевой артикль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421" y="1865240"/>
            <a:ext cx="274200" cy="21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6190" y="1842470"/>
            <a:ext cx="231788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31296" y="1842470"/>
            <a:ext cx="198675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зависит от звука, а не от буквы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произношение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a или an выбирается по первому звуку слова, а не по его написанию. Поэтому важнее услышать, как слово начинается, чем просто прочитать первую букву.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Пишется a university и a European city, потому что в начале слышится согласный звук [й]. Но an hour и an honest answer пишутся с an, так как первый звук гласный.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избежать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сомневаешься, произнеси слово вслух и определи первый звук. Такой способ помогает не путать написание и чтение, особенно в коротких упражнениях и тестах.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в предложениях о профессии и возрасте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5870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после be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глагола be перед названием профессии обычно ставится a или an: He is a doctor. She is an artist. Артикль показывает, что человек относится к одной из профессий.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29575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встречаются и в выражениях возраста: a child of ten, a ten-year-old boy. Они помогают коротко и понятно описать человека в рассказе о семье или друзьях.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60045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речи о себе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часто нужны в простых текстах о себе, близких и одноклассниках. Они делают описание точным и помогают строить естественные английские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362336"/>
            <a:ext cx="4296900" cy="204102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со словарём, а с выбором формы артикля в привычных простых предложениях.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связаны с отсутствием артиклей в русском языке и с выбором формы по смыслу, а не по привычке.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типичных ошибок по теме артикля в школьном английском языке.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русскоязычных учеников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60311" y="1508125"/>
            <a:ext cx="2129203" cy="1984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490" y="1508125"/>
            <a:ext cx="2129203" cy="198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Парта, тетрадь и карандаш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лежат a pencil и an exercise, а рядом стоит the blackboard. Такие короткие фразы помогают увидеть, как артикль меняется в обычной школьной ситуации. Для пятиклассника это самый удобный способ запомнить правило через знакомые предметы.
</a:t>
            </a:r>
            <a:endParaRPr lang="en-US" sz="96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как знакомое место
</a:t>
            </a:r>
            <a:pPr algn="ctr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 the classroom, the desk или the teacher, предмет уже понятен из ситуации. Артикль the показывает, что собеседники знают, о чём идёт речь. Поэтому школьные диалоги звучат естественно и грамматически правильно.
</a:t>
            </a:r>
            <a:endParaRPr lang="en-US" sz="1009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расписании дня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at school и in the morning часто встречаются в рассказах о распорядке дня. В них артикль помогает связать слова в привычное выражение, а не просто поставить слово рядом с другим. Такие примеры легко заметить в учебнике и в устной речи.
</a:t>
            </a:r>
            <a:endParaRPr lang="en-US" sz="963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в повседневной школьной речи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071" y="1481523"/>
            <a:ext cx="264900" cy="26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8421" y="1492106"/>
            <a:ext cx="274200" cy="24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80421" y="1492106"/>
            <a:ext cx="274200" cy="24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артикль обычно не ставится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355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стран и городов обычно употребляются без артикля: Russia, France, Moscow, London. Это простое правило помогает не добавлять лишнее слово в кратких ответах и предложениях.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067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названиями предметов в школе чаще всего артикль не нужен: English, Maths, Science, History. Такие слова обозначают учебную дисциплину, а не отдельный предмет.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79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артикль в общем смысле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артикля часто употребляются множественное число и неисчисляемые слова: books, toys, milk, water. Так английский показывает, что речь идёт не об одном конкретном предмете.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темах артикли особенно заметны в коротких и очень частых словосочетаниях. Они помогают быстро понять, идёт ли речь о новом или уже известном предмете.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примеров связано со школьной лексикой; именно там ученики чаще встречают a/an, the и нулевой артикль в одном уроке.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диаграмма по примерам из учебного материала по теме «Артикль».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артикли встречаются чаще всего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с артиклями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суток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in the morning и in the evening запоминаются как готовые сочетания. Артикль в них не выбирают заново, потому что выражение уже сложилось в языке.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at the cinema, the same и a lot of артикль входит в устойчивую модель. Важно учить такие фразы целиком, а не переводить их по отдельным словам.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once a week показывает, что артикль может быть частью привычной конструкции. Подобные фразы часто встречаются в рассказах о режиме дня и привычках.
</a:t>
            </a:r>
            <a:endParaRPr lang="en-US" sz="1363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выписывать устойчивые выражения в тетрадь вместе с примером. Тогда артикль будет запоминаться не отдельно, а вместе с готовой фразой.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артикля различаются по смыслу, числу существительного и степени конкретности предмета.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предмет может получить разные формы артикля в зависимости от того, как он представлен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употребления артиклей в английском языке.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основных случаев употребления артикля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в коротких текстах и диалогах 5 класса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упоминание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предмет появляется как a book, a cat или a toy. Артикль показывает, что это новый объект в разговоре.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текста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тот же предмет становится the book или the cat. Так читатель понимает, что речь идёт уже о знакомой вещи.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 пересказ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диалогах о школе, семье и хобби артикли помогают строить понятные фразы и связывать предложения в цельный текст.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7390" y="1208022"/>
            <a:ext cx="2129203" cy="198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с пропуском
</a:t>
            </a:r>
            <a:pPr algn="ctr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на вставку слов ученик видит a pencil on the desk или an orange in the bag и должен выбрать нужную форму. Такие примеры учат смотреть не только на слово, но и на его роль в предложении. Это полезно для аккуратного чтения и письма.
</a:t>
            </a:r>
            <a:endParaRPr lang="en-US" sz="1112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класса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подписи к рисунку легко встретить the boy in the classroom, the blackboard или the desk. Здесь важно заметить, что предмет уже известен по картинке. Тогда выбор артикля становится понятным и не вызывает лишних сомнений.
</a:t>
            </a:r>
            <a:endParaRPr lang="en-US" sz="1203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предметов
</a:t>
            </a:r>
            <a:pPr algn="ctr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books on the shelf или toys in the box, ученику нужно решить, нужен ли артикль вообще. Такие упражнения развивают внимание к числу существительного и помогают не пропускать важные детали.
</a:t>
            </a:r>
            <a:endParaRPr lang="en-US" sz="1214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в заданиях на чтение и письмо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артикля перед записью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формы по смыслу, числу и звучанию слова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Артикль: маленькая деталь, которая меняет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помогает точно выразить мысль: выбрать a/an для нового предмета, the для известного или единственного и нулевой артикль там, где он не нужен. Для пятиклассника главное — смотреть на смысл, число и звучание слова.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2026-05-30T12:53:21Z</dcterms:created>
  <dcterms:modified xsi:type="dcterms:W3CDTF">2026-05-30T12:53:21Z</dcterms:modified>
</cp:coreProperties>
</file>