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jpe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jpe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91679" y="-15625"/>
            <a:ext cx="4151742" cy="517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0525" y="342150"/>
            <a:ext cx="3771900" cy="3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80525" y="1702063"/>
            <a:ext cx="45285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ключевые слова на D, связанные с погодой
</a:t>
            </a:r>
            <a:pPr algn="l" indent="0" marL="0">
              <a:lnSpc>
                <a:spcPct val="9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Знакомство с английскими погодными терминами на букву D для глубокого понимания явлений и процессов.
</a:t>
            </a:r>
            <a:endParaRPr lang="en-US" sz="3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40100" y="684430"/>
            <a:ext cx="3992100" cy="3886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9351" y="634450"/>
            <a:ext cx="38964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в английскую погодную лексику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722225" y="2453325"/>
            <a:ext cx="3490800" cy="198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Английские термины на букву D помогают описать разнообразные погодные процессы, необходимые для учебы, путешествий и понимания мировых прогнозов.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275" y="1510607"/>
            <a:ext cx="2272200" cy="14800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41875" y="1510607"/>
            <a:ext cx="2272200" cy="14800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44475" y="1510607"/>
            <a:ext cx="2272200" cy="148003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903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Роса образуется ночью при охлаждении воздуха до точки росы, когда водяной пар конденсируется на поверхностях. Это естественный процесс увлажнения окружающей среды.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903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образования росы
</a:t>
            </a:r>
            <a:endParaRPr lang="en-US" sz="1375" dirty="0"/>
          </a:p>
        </p:txBody>
      </p:sp>
      <p:sp>
        <p:nvSpPr>
          <p:cNvPr id="13" name="Text 4"/>
          <p:cNvSpPr txBox="1"/>
          <p:nvPr/>
        </p:nvSpPr>
        <p:spPr>
          <a:xfrm>
            <a:off x="34929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Роса поддерживает микроклимат, регулирует ночной водный баланс почвы и помогает растениям получить влагу в сухие периоды, особенно в сельском хозяйстве.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4929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 росы
</a:t>
            </a:r>
            <a:endParaRPr lang="en-US" sz="1375" dirty="0"/>
          </a:p>
        </p:txBody>
      </p:sp>
      <p:sp>
        <p:nvSpPr>
          <p:cNvPr id="15" name="Text 6"/>
          <p:cNvSpPr txBox="1"/>
          <p:nvPr/>
        </p:nvSpPr>
        <p:spPr>
          <a:xfrm>
            <a:off x="63955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"dew" часто встречается в природописаниях, стихах и прогнозах погоды, подчеркивая утреннюю свежесть и влажность воздуха.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63955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использования в речи
</a:t>
            </a:r>
            <a:endParaRPr lang="en-US" sz="1375" dirty="0"/>
          </a:p>
        </p:txBody>
      </p:sp>
      <p:sp>
        <p:nvSpPr>
          <p:cNvPr id="17" name="Text 8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росы: природа и значение
</a:t>
            </a:r>
            <a:endParaRPr lang="en-US" sz="314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0925" y="292900"/>
            <a:ext cx="4683000" cy="116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мороси (drizzle)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310127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Морось представляет собой мелкие капли осадков, которые падают медленно и равномерно, создавая влажную, но нежную атмосферу.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10775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тип осадков характерен для областей с высокой влажностью и часто сопровождает пасмурную и прохладную погоду.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83925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Морось способствует поддержанию влажности почвы и может влиять на видимость, но обычно не вызывает значительных неудобств.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7025" y="3772800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Характеристики ливня (downpour)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3337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Ливень — это интенсивные, кратковременные осадки с крупными каплями, вызывающие быструю смену погодных условий.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5428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сопровождается снижением видимости и локальными подтоплениями в городской среде, создавая сложности для транспорта.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7519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Появляется внезапно, и его сила может существенно повлиять на уличное движение и инфраструктуру.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9610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Ливни играют важную роль в водном цикле, быстро пополняя запасы воды, но могут стать причиной эрозии и разрушений.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7025" y="111975"/>
            <a:ext cx="7887900" cy="76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развития засухи (drought)
</a:t>
            </a:r>
            <a:endParaRPr lang="en-US" sz="1900" dirty="0"/>
          </a:p>
        </p:txBody>
      </p:sp>
      <p:sp>
        <p:nvSpPr>
          <p:cNvPr id="8" name="Text 1"/>
          <p:cNvSpPr txBox="1"/>
          <p:nvPr/>
        </p:nvSpPr>
        <p:spPr>
          <a:xfrm>
            <a:off x="1213850" y="1116675"/>
            <a:ext cx="1938300" cy="14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Начальный период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Наблюдается уменьшение количества осадков ниже средней нормы, почва начинает терять влагу.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986800" y="1116675"/>
            <a:ext cx="1938300" cy="14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Критическая фаза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Засохшая почва и засыхающая растительность вызывают ухудшение экологии и экономические потери.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252750" y="3495625"/>
            <a:ext cx="1938300" cy="14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 дефицита влаги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Грунтовые воды понижаются, растительность страдает от недостатка влаги, сокращение урожая.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715375" y="3495625"/>
            <a:ext cx="1938300" cy="14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после дождей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Возобновляются осадки, вода возвращается в почву, но восстановление экосистемы требует времени.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350" y="1333068"/>
            <a:ext cx="2443200" cy="234776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55275" y="1333069"/>
            <a:ext cx="2443200" cy="234776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6450" y="1333069"/>
            <a:ext cx="2443200" cy="234776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489850" y="4048776"/>
            <a:ext cx="23676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ветер поднимает пылевые и песчаные частицы в воздух, образуя плотное облако, характерное для пустынных и степных зон.
</a:t>
            </a:r>
            <a:endParaRPr lang="en-US" sz="855" dirty="0"/>
          </a:p>
        </p:txBody>
      </p:sp>
      <p:sp>
        <p:nvSpPr>
          <p:cNvPr id="12" name="Text 3"/>
          <p:cNvSpPr txBox="1"/>
          <p:nvPr/>
        </p:nvSpPr>
        <p:spPr>
          <a:xfrm>
            <a:off x="489851" y="3755200"/>
            <a:ext cx="23676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 формирования бурь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393875" y="4048776"/>
            <a:ext cx="23676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Песчаные бури снижают видимость, приводят к авариям и негативно влияют на дыхательную систему человека.
</a:t>
            </a:r>
            <a:endParaRPr lang="en-US" sz="997" dirty="0"/>
          </a:p>
        </p:txBody>
      </p:sp>
      <p:sp>
        <p:nvSpPr>
          <p:cNvPr id="14" name="Text 5"/>
          <p:cNvSpPr txBox="1"/>
          <p:nvPr/>
        </p:nvSpPr>
        <p:spPr>
          <a:xfrm>
            <a:off x="3393876" y="3755200"/>
            <a:ext cx="23676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Вред для здоровья и транспорта
</a:t>
            </a:r>
            <a:endParaRPr lang="en-US" sz="1124" dirty="0"/>
          </a:p>
        </p:txBody>
      </p:sp>
      <p:sp>
        <p:nvSpPr>
          <p:cNvPr id="15" name="Text 6"/>
          <p:cNvSpPr txBox="1"/>
          <p:nvPr/>
        </p:nvSpPr>
        <p:spPr>
          <a:xfrm>
            <a:off x="6297900" y="4048776"/>
            <a:ext cx="23676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Эрозия почвы и разрушение растительного покрова ускоряются, нарушая природный баланс в пострадавших регионах.
</a:t>
            </a:r>
            <a:endParaRPr lang="en-US" sz="920" dirty="0"/>
          </a:p>
        </p:txBody>
      </p:sp>
      <p:sp>
        <p:nvSpPr>
          <p:cNvPr id="16" name="Text 7"/>
          <p:cNvSpPr txBox="1"/>
          <p:nvPr/>
        </p:nvSpPr>
        <p:spPr>
          <a:xfrm>
            <a:off x="6297901" y="3755200"/>
            <a:ext cx="23676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последствия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Песчаные бури: природа и влияние
</a:t>
            </a:r>
            <a:endParaRPr lang="en-US" sz="3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8050" y="180825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Градус как единица измерения температуры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37092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Градус — базовая единица температурной шкалы, используется в разных системах: Цельсия, Фаренгейта и Кельвина.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31077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Шкала Цельсия наиболее распространена во всем мире для метеорологии и науки, отображая комфорт человека и климатические условия.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8392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Температурные показатели в градусах позволяют оценить климат, прогнозировать погоду и делать научные выводы.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3663" y="2035611"/>
            <a:ext cx="3812100" cy="1653779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74850" y="770375"/>
            <a:ext cx="5930100" cy="51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видов осадков: дождь, морось и ливень
</a:t>
            </a:r>
            <a:endParaRPr lang="en-US" sz="2026" dirty="0"/>
          </a:p>
        </p:txBody>
      </p:sp>
      <p:sp>
        <p:nvSpPr>
          <p:cNvPr id="7" name="Text 1"/>
          <p:cNvSpPr txBox="1"/>
          <p:nvPr/>
        </p:nvSpPr>
        <p:spPr>
          <a:xfrm>
            <a:off x="955850" y="1924450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сравнивает ключевые параметры осадков, отображая их различия и влияние на окружающую среду.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955850" y="3098925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Параметры осадков определяют их воздействие на экосистемы и инфраструктуру, влияя на влажность и транспорт.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974850" y="4410350"/>
            <a:ext cx="27021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Росгидромет, 2022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7025" y="586225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влажности (damp)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434800" y="2287105"/>
            <a:ext cx="1739700" cy="21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Damp описывает состояние воздуха или поверхностей с повышенной влажностью, что свидетельствует о наличии водяного пара.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6439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влажность влияет на субъективное восприятие температуры, делая воздух тяжелее и прохладнее.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8530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Влажность способствует развитию плесени и грибков, представляя угрозу для здоровья и сохранности зданий.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70621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воздействие на металлы и материалы в условиях damp ускоряет коррозию и разрушение.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890" y="593900"/>
            <a:ext cx="3664521" cy="4000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62500" y="1452450"/>
            <a:ext cx="35244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Географические особенности дельт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Дельта формируется у устья реки, где течение замедляется и осадки водных масс создают разветвлённую сеть каналов и болот. Это способствует уникальной структуре рельефа и экосистем.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762500" y="3180550"/>
            <a:ext cx="35244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Микроклимат дельтовых территорий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влажность и частая облачность характеризуют дельтовые районы. Такие условия создают благоприятный микроклимат, поддерживают разнообразие растительности и животного мира.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608225" y="186000"/>
            <a:ext cx="3834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63" b="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Delta (дельта): связь с климатом и влажностью
</a:t>
            </a:r>
            <a:endParaRPr lang="en-US" sz="246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Частотность слова 'dew' в англоязычной лексике (1950-2020)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использования слова после 1990 года связано с изменениями тематики и языковых предпочтений в научной и художественной литературе.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Пик популярности в 1960-е отражает интерес к природным явлениям, тогда как спад показывает смешение с более современными терминологиями.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Копус British National Corpus, обновление 2021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28050" y="458975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Direction (направление): значение в прогнозах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737350" y="2302038"/>
            <a:ext cx="2360400" cy="23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 отражает вектор ветра, осадков и воздушных потоков, что помогает точно прогнозировать погодные изменения и их влияние на регион.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635250" y="2302038"/>
            <a:ext cx="2360400" cy="23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направления позволяет оценить движение фронтов и возможные метеоопасности, что важно для транспорта и сельского хозяйства.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533150" y="2302038"/>
            <a:ext cx="2360400" cy="23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сторон света (north, east, south, west) облегчает международное понимание и координацию в метеорологии и климатологии.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275" y="1510607"/>
            <a:ext cx="2272200" cy="14800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41875" y="1510607"/>
            <a:ext cx="2272200" cy="14800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44475" y="1510607"/>
            <a:ext cx="2272200" cy="148003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903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Сумерки наступают после заката, когда солнечный свет постепенно исчезает, окрашивая небо в мягкие оттенки. Этот процесс оказывает влияние на зрение и восприятие окружающего мира.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903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Постепенное угасание света
</a:t>
            </a:r>
            <a:endParaRPr lang="en-US" sz="1375" dirty="0"/>
          </a:p>
        </p:txBody>
      </p:sp>
      <p:sp>
        <p:nvSpPr>
          <p:cNvPr id="13" name="Text 4"/>
          <p:cNvSpPr txBox="1"/>
          <p:nvPr/>
        </p:nvSpPr>
        <p:spPr>
          <a:xfrm>
            <a:off x="34929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температуры в это время сопровождается ростом влажности, что способствует образованию росы и изменяет микроклимат населённых мест.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4929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Температурные изменения во время сумерек
</a:t>
            </a:r>
            <a:endParaRPr lang="en-US" sz="1262" dirty="0"/>
          </a:p>
        </p:txBody>
      </p:sp>
      <p:sp>
        <p:nvSpPr>
          <p:cNvPr id="15" name="Text 6"/>
          <p:cNvSpPr txBox="1"/>
          <p:nvPr/>
        </p:nvSpPr>
        <p:spPr>
          <a:xfrm>
            <a:off x="63955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Длительность сумерек регулирует поведенческие циклы животных и человека, играя ключевую роль в адаптации к смене дня и ночи.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63955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сумерек на биоритмы
</a:t>
            </a:r>
            <a:endParaRPr lang="en-US" sz="1375" dirty="0"/>
          </a:p>
        </p:txBody>
      </p:sp>
      <p:sp>
        <p:nvSpPr>
          <p:cNvPr id="17" name="Text 8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Dusk (сумерки): переход от дня к ночи
</a:t>
            </a:r>
            <a:endParaRPr lang="en-US" sz="3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формирования росы (dew)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последовательность образования росы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51900" y="1615825"/>
            <a:ext cx="3150600" cy="183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35°C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обозначает разницу между максимальной и минимальной суточной температурой в континентальных регионах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5051900" y="3686392"/>
            <a:ext cx="3150600" cy="4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Метеорологический институт России, 2023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9750" y="2212700"/>
            <a:ext cx="34407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Широкий температурный диапазон влияет на адаптацию животных и растений, а также на потребность в утеплении жилья и энергопотребление.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0925" y="292900"/>
            <a:ext cx="4683000" cy="116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Dense fog (густой туман): погодное и социальное явление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310127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Густой туман снижает видимость до нескольких метров, значительно усложняя автомобильное движение и повышая риск аварий.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10775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Возникает чаще на рассвете и вечером, когда температура резко меняется, а влажность воздуха достигает максимума.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83925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погодные условия приводят к задержкам в авиации и морском транспорте, создавая экономические и социальные неприятности.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54" y="-19675"/>
            <a:ext cx="4220393" cy="5163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21700" y="190425"/>
            <a:ext cx="4044600" cy="7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Drift (снежный занос): зимняя опасность для инфраструктуры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5000625" y="1453520"/>
            <a:ext cx="34182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Снежные заносы образуют препятствия на дорогах и железнодорожных путях, что вызывает перебои в движении транспорта и угрожает безопасности пассажиров.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00625" y="3435320"/>
            <a:ext cx="34182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Регулярная расчистка необходима для поддержания мобильности городов и предотвращения аварий, что увеличивает нагрузку на коммунальные службы в зимний период.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7025" y="3772800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Daylight (дневной свет): роль в жизни и природе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3337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Продолжительность дневного света определяет активность фотосинтеза у растений и напрямую влияет на урожайность.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5428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Вариации в освещённости регулируют суточные ритмы животных, влияя на их поведение и репродуктивные циклы.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7519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человека дневной свет влияет на биоритмы, настроение и физическое здоровье, особенно в регионах с ярко выраженными сезонами.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9610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северных широтах продолжительность светового дня меняется от 5 до 19 часов, что требует адаптации образа жизни и работы.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6675" y="229750"/>
            <a:ext cx="6234000" cy="92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Важность изучения погодных терминов на D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2779975" y="1905000"/>
            <a:ext cx="3832200" cy="13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Термины на D охватывают ключевые природные явления, способствуя лучшему пониманию погоды и её влияния на окружающий мир и человека в англоязычном научном и бытовом контексте.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2026-05-07T21:50:50Z</dcterms:created>
  <dcterms:modified xsi:type="dcterms:W3CDTF">2026-05-07T21:50:50Z</dcterms:modified>
</cp:coreProperties>
</file>