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сложное подлежащее (Complex Subject) в английском языке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конструкция, выражающая мнение или информацию косвенно и формально.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конструкции сложного подлежащего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сложного подлежащего появилась и активно развивалась в английском языке XVIII-XIX веков для передачи информации без указания источника, смещая акцент на действие или факт, а не на деятеля.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функции сложного подлежащего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подлежащее состоит из подлежащего, пассивной формы или модального глагола и инфинитива, образуя единую структуру.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конструкции помогает избежать прямого указания на источник и придаёт высказанному официальность и объективность.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— передача утверждений, мнений или слухов в косвенной речи для точного и формального изложения информации.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сложного подлежащего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включает в себя: подлежащее (существительное или местоимение), пассивную форму глагола и инфинитив, которые совместно выражают действие или состояние.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«He is believed to be a genius» — подлежащее «He», глагол «is believed» и инфинитив «to be» образуют единое смысловое целое.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319104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294104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глаголы-предикаты в конструкции
</a:t>
            </a:r>
            <a:endParaRPr lang="en-US" sz="2538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"believe" часто выражает мнение или убеждение, например: "He is believed to know the truth."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Believe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мнение или оценку, например: "They are considered experts in the field."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Consider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обозначения ожидания события, например: "She is expected to arrive soon."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Expect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распространённые заявления или слухи, например: "He is said to be talented."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Say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информацию из сообщений или новостей, например: "The event is reported to be successful."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01710"/>
            <a:ext cx="4791900" cy="15291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обычного и сложного подлежащего
</a:t>
            </a:r>
            <a:endParaRPr lang="en-US" sz="2825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сложное подлежащее делает предложения более формальными и безличными.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подлежащее делает высказывание короче и формальнее, скрывая источник мнения.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Грамматический справочник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инфинитива в сложном подлежащем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указывает на действие или состояние, которое относится к подлежащему в конструкции, завершая смысловую цепочку.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инфинитива обычно используются с частицей «to»: to be, to have, to do, отражая временные и аспектные значения.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инфинитива влияет на точность выражения времени и вида действия внутри конструкции.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«He is thought to know the answer» показывает знание, «She is said to have won» — завершённое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местоимений в сложном подлежащем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конструкции часто применяются личные местоимения (he, she, they), обеспечивая конкретное указание на субъект действия. Например: «She is believed to be successful.»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используют неопределённые местоимения (someone, everybody), чтобы выразить обобщённое мнение или информацию без конкретного лица. Например: «Someone is said to be coming.»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конструкции особенно высока в новостных статьях, что подчёркивает её роль в официальном сообщении и передаче проверенных данных.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 новостного жанра содержат конструкции сложного подлежащего для формального выражения информации.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Лингвистическое исследование 2020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сложного подлежащего и сложного дополнения
</a:t>
            </a:r>
            <a:endParaRPr lang="en-US" sz="230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подлежащее — фокус на 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конструкции сложного подлежащего подлежащее стоит в начале, а инфинитив описывает действие, приписываемое этому подлежащему. Пример: «He is known to sing» выражает, что о нём известно, что он поёт.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дополнение — фокус на объекте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дополнении инфинитив относится к дополнению сказуемого, как в «I know him to sing», где «him» — объект, и инфинитив поясняет действие, связанное с ним.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сложного подлежащего
</a:t>
            </a:r>
            <a:endParaRPr lang="en-US" sz="2831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частых ошибок является неправильное образование пассивной конструкции с инфинитивом, например, использование некорректной формы глагола после to, что нарушает грамматику предложения.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согласования времен и форм глагола приводит к ошибкам, особенно если инфинитив не соответствует времени действия, например, заменой правильного 'thought' на ошибочное 'thinked'.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возникает при смешении прямой и косвенной речи; сложное подлежащее требует косвенного выражения с пассивным глаголом и инфинитивом без изменения лица.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сложного подлежащего с пассивным залогом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подлежащее обязательно строится на пассивной форме глагола, что позволяет передать действие без указания исполнителя.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фраза «The book is supposed to be interesting» демонстрирует сочетание пассивного залога и инфинитива для выражения общеизвестного мнения.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также обеспечивает формальность и объективность речи, часто применяемые в научных статьях и официальных сообщениях.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подчеркивает значение результата или состояния, а не лица, выполняющего действие, создавая безличный оттенок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употребления в разных типах текста
</a:t>
            </a:r>
            <a:endParaRPr lang="en-US" sz="27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сложное подлежащее особенно популярно в информационных и академических текстах, где ценится формальный стиль.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конструкция чаще употребляется в текстах с официальным стилем, уступая место реже в художественной литературе.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Лингвистическое исследование, 2020 год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подтверждает, что сложное подлежащее способствует формальной и объективной подаче новостей и официальных сообщений.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процент предложений в новостях используют сложное подлежащее для официального и безличного выражения информации.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Лингвистическое исследование 2020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из современной литературы и прессы
</a:t>
            </a:r>
            <a:endParaRPr lang="en-US" sz="2853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конструкции в публицистике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«He is rumored to visit Paris every year» широко встречается в книгах и блогах, демонстрируя употребление сложного подлежащего для передачи слухов и предположений.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новостной статьи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статье говорится: «The minister is understood to have resigned», что иллюстрирует официальный и нейтральный тон при передаче информации без прямого подтверждения.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перевода сложного подлежащего на русский язык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сложное подлежащее обычно переводится через придаточные предложения с союзом «что», например, «Считается, что он успешен» для передачи косвенности.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зависит от контекста, часто требуется перестроение фразы для сохранения смысла и формального стиля речи без дословных кальк.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русском используются вводные слова или обороты, отражающие безличный характер высказывания и выражающие предположение или мнение.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подлежащее в материалах для ЕГЭ и олимпиад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 использованием сложного подлежащего часто встречаются в экзаменационных тестах как на понимание, так и на правильное построение предложений.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ЕГЭ: «He is known to have won the prize» проверяет знание пассивной формы и инфинитива в правильном контексте и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инфинитива в конструкции сложного подлежащего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формы инфинитива, используемые в сложном подлежащем, с примерами и временными оттенками.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инфинитива определяется временем действия и позволяет точно передать смысл события.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Grammarway, учебник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владения конструкцией сложного подлежащего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сложного подлежащего помогает создавать тексты с высоким уровнем формальности и научной точности, что важно для академической и профессиональной среды.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Овладение конструкцией демонстрирует глубокое знание английской грамматики и расширяет возможности эффективного общения на английском языке.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сложного подлежащего способствует более точной и нейтральной передаче информации без прямого указания источника.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облегчает чтение и понимание сложных публикаций, экзаменационных заданий и официальных обращений, повышая языковую компетентность.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ключевая роль сложного подлежащего в английском языке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подлежащее — важный элемент, обеспечивающий формальность и косвенность в английском. Его знание улучшает навыки письменной речи и помогает успешно сдавать экзамены.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2026-05-07T05:48:29Z</dcterms:created>
  <dcterms:modified xsi:type="dcterms:W3CDTF">2026-05-07T05:48:29Z</dcterms:modified>
</cp:coreProperties>
</file>