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элементы и схемы: основа цифровой техники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превращает операции булевой алгебры в схемы и узлы, из которых собирается компьютер.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информатики в 10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информатики в 10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устройства опираются на двоичные состояния 0 и 1, а логические схемы управляют вычислениями, памятью и передачей сигналов. Понимание принципов помогает разобраться, как связаны процессор, память и управление.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входы A и B с результатами операций И, ИЛИ, НЕ A и XOR для наборов 00, 01, 10, 11.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логические операции и таблицы истинности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входов порождают предсказуемые выходы: И требует одновременной «1», ИЛИ — достаточно одной «1», XOR — строго различие входов.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См. определения булевых операций и классические таблицы истинности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Булева алгебра оперирует двумя константами 0 и 1 и логическими операциями над ними. Выражения можно связывать в формулы, как в обычной математике, но результат трактуется только как «истина» или «ложь».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Коммутативность и ассоциативность позволяют менять порядок и группировку без изменения смысла. Например, И и ИЛИ одинаково относятся к перестановке входов, что удобно при чтении и проектировании схем.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Дистрибутивность, закон де Моргана и закон поглощения дают правила преобразований. Благодаря им упрощают формулы, сокращают число элементов и уменьшают задержку распространения сигнала по цепям.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Булева алгебра как язык логических схем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 логических элементов на схемах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символы и их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электрических и функциональных схемах применяются общепринятые условные знаки для И, ИЛИ, НЕ, а также NAND, NOR и XOR. Важно уметь различать форму элемента и приписанные инверсии, чтобы не перепутать функцию логического узла.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направление и инверсию на выходе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схемного символа обычно указаны входы и выход, а инверсия на выходе часто обозначается дополнительным кружком или соответствующим знаком. Направление прохождения сигнала помогает понять, как результат одного элемента становится входом следующего.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через логическую схему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Двоичные уровни 0 и 1 последовательно проходят через логические элементы и образуют новый выход.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логические элементы: NAND и NOR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«универсальны»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NAND и NOR можно построить любую логическую функцию, включая И, ИЛИ и НЕ. Универсальность упрощает проектирование: достаточно знать правила композиции элементов.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микросхемам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интегральных схемах удобно стандартизировать базовые элементы. Когда универсальный элемент лежит в основе библиотеки, можно собирать сложные узлы из повторяющихся блоков.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логических блоков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блоки процессора часто состоят из цепочек, где NAND или NOR выступают строительными «кирпичиками». Тогда изменения в схеме легче отражать в топологии.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при минимизации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NAND/NOR, подбирают представление выражения так, чтобы уменьшить число элементов. Это влияет на площадь кристалла и задержку распространения сигнала.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переходом к КМОП-структурам энергозатраты на переключение снизились, а управляемость стала устойчивее. Поэтому КМОП вытесняет TTL в большинстве современных устройств.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логических технологий по скорости и энергопотреблению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общий тренд: CMOS выигрывает по энергоэффективности, а современные техпроцессы усиливают масштабирование. Это объясняет доминирование КМОП в электронике.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учебных материалов по цифровой электронике (без привязки к конкретным численным замерам на одной платформе)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смысл цифровой логики в том, что физический переключатель переводит сигнал между двумя устойчивыми уровнями. На этом основаны CMOS-элементы.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переключение обеспечивает устойчивое представление логических значений 0 и 1 в микросхемах.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принципы работы транзисторных ключей в цифровой технике (учебные курсы по электронике)
</a:t>
            </a:r>
            <a:endParaRPr lang="en-US" sz="507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543" y="1220741"/>
            <a:ext cx="3868214" cy="29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преобразуют, выбирают маршрут, кодируют адреса и обеспечивают хранение двоичных состояний.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логические устройства компьютера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строится как сеть: арифметика преобразует данные, память сохраняет, а маршрутизаторы и дешифраторы распределяют сигналы по адресам и каналам.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определения типовых узлов цифровых схем в учебной литературе по архитектуре ЭВМ и цифровой электронике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Полусумматор складывает два входных бита и одновременно формирует сумму и перенос. Он показывает, как из булевых операций собирается арифметика, даже если число разрядов пока минимально.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многоразрядного сложения сумматоры соединяют каскадом, связывая перенос между младшим и старшим разрядами. Такой подход масштабирует базовые операции без изменения логической «логики» схемы.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сумматор расширяет идею: он учитывает перенос с предыдущего разряда, поэтому цепочка таких узлов корректно складывает числа целиком. От этого зависит точность вычислений в процессоре.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Сумматоры в арифметико-логическом устройстве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двоичном виде служит фундаментом не только для арифметики, но и для сравнения, вычисления адресов и подготовки промежуточных результатов. Поэтому сумматоры напрямую влияют на скорость и корректность работы АЛУ.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Триггер как элемент памяти: короткие зарисовки механизма хранения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Двоичное «замирание» после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Триггер принимает решение в момент управляющего воздействия и фиксирует результат как одно двоичное состояние. Даже если входы меняются сразу после записи, сохранённое значение остаётся неизменным до следующего управляющего сигнала.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устойчивых положения и обратная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триггера есть два устойчивых режима, между которыми он переключается. Обратная связь помогает удерживать выбранное состояние и предотвращает «плавание» логического уровня при устойчивой записи.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Триггер — строительный материал регистров и счётчиков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Триггеры объединяют, чтобы хранить слово данных и организовывать последовательные состояния. Поэтому их используют в регистрах, счётчиках и других запоминающих узлах, где важно сохранить прошлую информацию.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Синхронная работа регистра и счётчика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Тактовый импульс синхронизирует запись, а затем счётчик переводит систему к следующему состоянию.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Дешифратор берёт двоичный код и активирует ровно один выход, то есть «раскрывает» номер в линию. Такой принцип удобен, когда нужно выбрать конкретный блок или адрес в памяти.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Дешифраторы, шифраторы и кодирование адресов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Шифратор выполняет обратную задачу: по номеру активного входа формирует двоичный код. Это нужно, когда устройство или периферия передаёт системе «какой именно канал сработал».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микропроцессорных системах эти узлы помогают организовать адресацию и маршрутизацию сигналов между каналами ввода-вывода, памятью и управляющими блоками. Точные преобразования предотвращают ошибки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операция кажется «чистым вычислением», внутри неё почти всегда участвуют узлы управления и преобразования кодов, которые обеспечивают порядок действий и корректные форматы данных.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логических устройств в компьютере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ресурсов уходит на хранение и управление: процессор не может выполнять команды и перемещать данные без согласованной работы с памятью и контроллером.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классификация функций логических устройств в учебном курсе (без привязки к конкретной микросхеме), данные обобщены, 2026-05-12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3997" y="1235861"/>
            <a:ext cx="270375" cy="30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Комбинационные и последовательностные схемы: что различает их поведение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Комбинационная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определяется исключительно текущими входными сигналами. Если поменять входы, результат изменится сразу в рамках внутренней задержки элементов, без обращения к прошлому состоянию.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Последовательностная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зависит и от входов, и от того, что было раньше. Прошлое хранится в элементах памяти, поэтому один и тот же вход может давать разные ответы в разные моменты времени.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тактов и регистров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последовательностных схемах важны тактовые импульсы и моменты записи. Они синхронизируют обновление состояния, благодаря чему регистры и автоматы работают предсказуемо и согласованно.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блок процессора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вычислений к хранению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процессоре объединяются арифметико-логическое устройство, регистровый файл, блок управления и шины данных. Логические элементы обеспечивают операции сравнения, переключения и адресации, а также передачу двоичных значений между узлами.
</a:t>
            </a:r>
            <a:endParaRPr lang="en-US" sz="1292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управления к обмену 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концептуально показывает, что вычисление, хранение и обмен информации образуют единую систему. Регистровый файл удерживает промежуточные данные, управление задаёт порядок шагов, а шины доставляют их по нужным путям.
</a:t>
            </a:r>
            <a:endParaRPr lang="en-US" sz="12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схемы обычно уменьшается число логических элементов и связей, а значит, сокращается общая задержка распространения сигналов и стоимость реализации на кристалле.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схем и экономия ресурсов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аппаратных «издержек» ведёт к меньшей площади и, как правило, к более высокой надёжности. Поэтому минимизация — практический шаг для оптимизации цифровых устройств.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исходной и упрощённой схемы в учебных задачах (точные значения зависят от проекта), 2026-05-12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8503" y="1221275"/>
            <a:ext cx="3166993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Проблема, её признаки и способы проверки позволяют выявлять ошибки в соединениях, логических преобразованиях и синхронизации.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неисправности и проверка логических схем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надёжный подход — сочетать тестирование по таблицам истинности с проверкой электрической корректности соединений и анализом реакции схемы на тактовые импульсы.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диагностике цифровых схем и типовым дефектам (обобщение), 2026-05-12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превращается в работу компьютера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элементы переводят правила булевой алгебры в физические вычисления на уровне микросхем. Из них собираются арифметические блоки, память, управление и маршрутизация, чтобы компьютер выполнял команды и обрабатывал данные в цифровой форме.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2026-05-12T15:37:05Z</dcterms:created>
  <dcterms:modified xsi:type="dcterms:W3CDTF">2026-05-12T15:37:05Z</dcterms:modified>
</cp:coreProperties>
</file>