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 и рассказ «Родинка»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войне, семье и трагическом выборе на Дону.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«Родинка» так сильно звучит сегодня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вырос на Дону и хорошо знал казачий мир. Поэтому в рассказе война показана не как подвиг, а как личная беда, которая ломает семьи и заставляет людей становиться врагами.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рассказа в творчестве Шолохова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«Родинка» относится к ранним произведениям писателя и показывает его интерес к жизни донского казачества, его обычаям, речи и строгому представлению о долге.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по объему рассказе уже заметны важные черты Шолохова: точные бытовые детали, живая народная речь и умение раскрывать сильные, но уязвимые характеры.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личную историю героя автор поднимает большие темы — войну, честь, семейную память и ответственность человека за собственный выбор.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заметная деталь превращается в символ семейной памяти и связывает прошлое с настоящим.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М. А. Шолохова «Родинка»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отметина становится знаком родства и приводит к трагическому узнавания.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960" y="1935525"/>
            <a:ext cx="16762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казак, который рано оказывается в мире войны. Он смел, но ещё не успел повзрослеть и потому особенно беззащитен перед страшными событиями.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Отец-атаман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и опытный воин, для которого воинский долг кажется важнее личных чувств. Его образ особенно трагичен, потому что он становится врагом собственного сына.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ней связаны домашняя память, ожидание и надежда на возвращение сына. Её образ напоминает, что за войной всегда стоит чья-то боль и утрата.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враждующих лагеря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героев разделено Гражданской войной. Люди, которые могли бы быть соседями или родственниками, оказываются по разные стороны непримиримого конфликта.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трагедия Николки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показывает, как обычная военная встреча превращается в семейную катастрофу.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Экспозиция: мир до трагедии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рассказа перед читателем возникает казачий быт, где важны дом, семья, труд, конь и воинская честь. Этот мир кажется привычным и крепким.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спокойствие только внешнее: война уже вторгается в жизнь людей и ломает устоявшийся порядок. Привычные вещи начинают звучать тревожно и непрочно.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сразу создаёт резкий контраст между мирной семейной основой и жестокой военной реальностью. Именно поэтому дальнейшая трагедия воспринимается особенно остро.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Николки к трагическому финалу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Николка показан ещё очень молодым. Он только входит во взрослую жизнь и не успевает накопить ни опыта, ни внутренней защиты.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действительность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быстро делает его участником опасных событий. Ему приходится жить в мире, где каждое решение может стоить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Судьбоносное узнавание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боя герой видит на теле убитого врага родинку и понимает, что перед ним отец. В этот момент личная трагедия становится глубже самой военной победы.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отца-атамана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воин в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Николки предстает как человек силы и власти. Он привык командовать, действовать быстро и не показывать слабость. Такой образ особенно выразителен на фоне степи, коня и боя, где видны его опыт и непреклонность.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Враг, которого нельзя не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Атаман страшен не только как противник, но и как отец, которого сын не успел узнать вовремя. В иллюстрации это может быть фигура верхом на коне, с оружием и твёрдым взглядом, на фоне пыли и сражения.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разрыва семьи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сын оказываются по разные стороны Гражданской войны и не узнают друг друга до решающего момента. Так личная близость оказывается разрушенной историей.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показывает, что война ломает не только города и судьбы, но и самые естественные человеческие связи. Семья перестаёт быть опорой и превращается в источник боли.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эту историю писатель напоминает: гражданская война опасна тем, что заставляет людей забывать о родстве, доверии и сострадании.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рассказа особенно сильна потому, что вражда здесь возникает не между чужими людьми, а между самыми близкими. Это делает финал по-настоящему страшным.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помогают увидеть, как из обычной детали рождается трагедия и как война ломает привычный порядок жизни.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контрасты рассказа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конфликт связан с родством и враждой: именно он приводит к финальной развязке.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рассказу М. А. Шолохова «Родинка».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539" y="2007275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3493" y="2043395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4185" y="2025675"/>
            <a:ext cx="398700" cy="35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7882" y="2007275"/>
            <a:ext cx="3423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11124" y="2007275"/>
            <a:ext cx="2934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простор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степь у Шолохова не только фон, но и образ свободы, одиночества и суровой жизни, в которой человек остается один на один с войной.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быт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привычки, разговоры и порядок жизни казаков создают ощущение подлинности. Через бытовые подробности автор показывает мир, который уже начинает рушиться.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связан с казачьей судьбой, движением и боевой готовностью. Этот образ подчеркивает силу героя и одновременно постоянную тревогу военного времени.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в рассказе напоминает, что любая встреча может обернуться насилием. Оно делает конфликт не отвлеченным, а очень близким и опасным.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после боя и тяжелая тишина вокруг усиливают чувство трагедии. Эти детали показывают цену войны без украшений и приукрашивания.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образы помогают раскрыть главную тему рассказа и его трагический финал.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ведут к одной мысли: война разрушает то, что обычно кажется самым прочным — дом, родство и чувство безопасности.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рассказу М. А. Шолохова «Родинка».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напряжение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рассказ воспринимается как обычная военная история: герои действуют, сражаются, движутся навстречу друг другу, и читатель еще не ожидает личной трагедии.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медленно подводит к кульминации, скрывая главное знание до последнего момента. Из-за этого узнавание происходит внезапно и особенно сильно.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заставляет заново осмыслить все предыдущие события: то, что казалось боем между врагами, оказывается гибелью сына от руки отца.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народные интонации и точные детали создают ощущение подлинной казачьей речи и помогают лучше представить события.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рассказу М. А. Шолохова «Родинка».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речи в рассказе делают текст живым и убедительным.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идея произведения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показывает, что гражданская война превращает близких людей во врагов и делает человеческую жизнь хрупкой и беззащитной.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связь в рассказе оказывается сильнее всех внешних обстоятельств, но война разрушает ее и приводит к страшному непоправимому исходу.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родных не спасает героев от беды, если вокруг царят ненависть, жестокость и слепое подчинение войне.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утверждает ценность мира, сострадания и ответственности за свой выбор, потому что именно они помогают сохранить человечность.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отражает, как спокойствие быстро сменяется тревогой, а затем — резким потрясением в самой важной сцене.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сюжета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нарастают очень быстро и достигают пика в момент узнавания родства, после чего рассказ заканчивается тяжелым затиханием.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композиции рассказа М. А. Шолохова «Родинка».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запоминается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небольшое по объему, поэтому события разворачиваются быстро, а читатель сразу замечает главное — столкновение семьи и войны.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родинки делает сюжет особенно сильным: одна маленькая примета помогает раскрыть страшную правду и связывает прошлое с настоящим.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легко понять школьникам, потому что в нем ясно показаны любовь к родным, боль потери и цена вражды между людьми.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важные жизненные вопросы поднимает Шолохов и как они раскрываются в сюжете.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поднятые в рассказе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не только война, но и ее последствия: разрыв семьи, моральный выбор и боль, которую невозможно исправить.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рассказу М. А. Шолохова «Родинка».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учит «Родинка»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«Родинка» учит беречь мир, помнить о близких и не допускать вражды, которая может разрушить даже самую крепкую семью и навсегда изменить человеческую жизнь.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2026-05-22T21:35:23Z</dcterms:created>
  <dcterms:modified xsi:type="dcterms:W3CDTF">2026-05-22T21:35:23Z</dcterms:modified>
</cp:coreProperties>
</file>