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Небольшое музыкальное путешествие из темноты к свету и радости.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«Тоннель»: песня о пути, движении и свете в конце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Э. Мошковской простые и живые слова, а музыка 3. Левиной помогает почувствовать шаг, путь и ожидание света. Поэтому песня похожа на маленькую историю, которую легко услышать, представить и спеть.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песня сразу понятна детям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появляется само движение. Оно делает сюжет живым: герой не стоит на месте, а идёт вперёд, словно проходит маленькое приключение.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обязательно появляется свет. Именно он превращает ожидание в радость и делает всю историю понятной, доброй и запоминающейся.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 песне слышится тёмный тоннель: вокруг не всё видно, и это немного настораживает. Но путь уже начался, значит, нужно двигаться дальше.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образ песни: длинный путь из темноты к свету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430" y="609600"/>
            <a:ext cx="5129140" cy="569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6375" y="1840825"/>
            <a:ext cx="5153400" cy="4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детали 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песне легко представить рельсы, стены тоннеля и тусклый свет впереди. Эти детали делают картину похожей на настоящую дорогу, которую можно увидеть в жизни.
</a:t>
            </a:r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Секретный проход из детской фантазии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тоннель звучит и как игра воображения. Он напоминает тайный ход, где важно не испугаться, а спокойно дождаться выхода к свету.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536375" y="609600"/>
            <a:ext cx="51534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увидеть в образе тоннеля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песни меняется по ходу движения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683075" y="4604025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8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9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приходит любопытство. Хочется узнать, что ждёт дальше, поэтому путь уже воспринимается как интересное приключение.
</a:t>
            </a:r>
            <a:endParaRPr lang="en-US" sz="1789" dirty="0"/>
          </a:p>
        </p:txBody>
      </p:sp>
      <p:sp>
        <p:nvSpPr>
          <p:cNvPr id="9" name="Text 3"/>
          <p:cNvSpPr txBox="1"/>
          <p:nvPr/>
        </p:nvSpPr>
        <p:spPr>
          <a:xfrm>
            <a:off x="8113500" y="2450825"/>
            <a:ext cx="3603900" cy="122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появляется свет, а вместе с ним — радость и облегчение. Страх отступает, и настроение становится спокойным.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1294925" y="2513800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пути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слышны осторожность и лёгкая тревога: впереди тёмное пространство, и всё кажется немного неизвестным.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5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маленькое музыкальное приключение
</a:t>
            </a:r>
            <a:endParaRPr lang="en-US" sz="3175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движение по тоннелю превращается в понятную историю для детей.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150" y="2325000"/>
            <a:ext cx="387900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400" y="3740714"/>
            <a:ext cx="419400" cy="3355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9150" y="5104049"/>
            <a:ext cx="387900" cy="387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989300" cy="11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текст хорошо запоминается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1535150" y="2107800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 и обороты помогают быстрее запомнить текст. Он словно сам подсказывает следующий шаг и не даёт потеряться в середине песни.
</a:t>
            </a:r>
            <a:endParaRPr lang="en-US" sz="1700" dirty="0"/>
          </a:p>
        </p:txBody>
      </p:sp>
      <p:sp>
        <p:nvSpPr>
          <p:cNvPr id="12" name="Text 3"/>
          <p:cNvSpPr txBox="1"/>
          <p:nvPr/>
        </p:nvSpPr>
        <p:spPr>
          <a:xfrm>
            <a:off x="1535150" y="3497324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шагов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напоминает движение вперёд. Слова звучат так, будто кто-то идёт по тоннелю, и это делает песню очень удобной для пения и повторения.
</a:t>
            </a:r>
            <a:endParaRPr lang="en-US" sz="1700" dirty="0"/>
          </a:p>
        </p:txBody>
      </p:sp>
      <p:sp>
        <p:nvSpPr>
          <p:cNvPr id="13" name="Text 4"/>
          <p:cNvSpPr txBox="1"/>
          <p:nvPr/>
        </p:nvSpPr>
        <p:spPr>
          <a:xfrm>
            <a:off x="1535150" y="4886849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Ясные образы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 понятные картины легко представить глазами. Дети быстро связывают их с дорогой, поездкой и ожиданием света, поэтому слова запоминаются почти сами собой.
</a:t>
            </a:r>
            <a:endParaRPr lang="en-US" sz="1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связанные с темнотой, сразу задают настроение. Ребёнок понимает: это не страшилка, а просто неизвестное место, через которое нужно пройти.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дороге и движении помогают увидеть, что герой не стоит на месте. Он идёт вперёд, а значит, история развивается и становится интереснее.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свете делают конец пути особенно радостным. После темноты свет воспринимается как награда, и это очень понятно младшим школьникам.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складываются в ясную картину. Её легко представить как прогулку, поездку или игру, где главное — добраться до выхода.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создают картину пути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песне тоннель не выглядит опасным. Он скорее проверяет спокойствие и смелость: нужно просто идти дальше, даже если вокруг пока темно.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детей это важная мысль. Трудное место можно пройти шаг за шагом, а яркий выход напоминает, что любое ожидание когда-нибудь заканчивается.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Тоннель как маленькое испытание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делает путь осязаемым: кажется, будто герой едет, идёт или проезжает сквозь длинный тоннель. Звук поддерживает образ почти без лишних объяснений.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мелодии и ритму сюжет становится живым и понятным. Дети не только слушают слова, но и как будто сами отправляются в небольшое путешествие.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помогает услышать шаги и мерное покачивание. Из-за этого песня звучит не как рассказ со стороны, а как настоящее движение внутри истории.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музыки в передаче движения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чувства героя в пути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эмоций в песне показывает, как настроение меняется вместе с движением вперёд.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56" y="2440875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2531" y="4715950"/>
            <a:ext cx="169650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4106" y="2462715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44106" y="47198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песня близка детям второго класса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511450" y="2990875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Тоннель напоминает детям тайный ход, где всё немного загадочно, но не страшно. Такой образ пробуждает игру воображения и сразу вызывает интерес к тому, что будет дальше.
</a:t>
            </a:r>
            <a:endParaRPr lang="en-US" sz="1477" dirty="0"/>
          </a:p>
        </p:txBody>
      </p:sp>
      <p:sp>
        <p:nvSpPr>
          <p:cNvPr id="15" name="Text 3"/>
          <p:cNvSpPr txBox="1"/>
          <p:nvPr/>
        </p:nvSpPr>
        <p:spPr>
          <a:xfrm>
            <a:off x="1166275" y="2297100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Секретный проход
</a:t>
            </a:r>
            <a:endParaRPr lang="en-US" sz="1700" dirty="0"/>
          </a:p>
        </p:txBody>
      </p:sp>
      <p:sp>
        <p:nvSpPr>
          <p:cNvPr id="16" name="Text 4"/>
          <p:cNvSpPr txBox="1"/>
          <p:nvPr/>
        </p:nvSpPr>
        <p:spPr>
          <a:xfrm>
            <a:off x="511450" y="5253200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связан со светом, а значит, с облегчением и радостью. Дети быстро считывают этот знак: если впереди светло, значит, путь заканчивается хорошо.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1166275" y="4573225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впереди
</a:t>
            </a:r>
            <a:endParaRPr lang="en-US" sz="1700" dirty="0"/>
          </a:p>
        </p:txBody>
      </p:sp>
      <p:sp>
        <p:nvSpPr>
          <p:cNvPr id="18" name="Text 6"/>
          <p:cNvSpPr txBox="1"/>
          <p:nvPr/>
        </p:nvSpPr>
        <p:spPr>
          <a:xfrm>
            <a:off x="6414050" y="2990875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песне легко услышать движение, будто кто-то идёт вперёд маленькими шагами. Для младших школьников это понятный и очень близкий способ рассказать о пути без сложных слов.
</a:t>
            </a:r>
            <a:endParaRPr lang="en-US" sz="1477" dirty="0"/>
          </a:p>
        </p:txBody>
      </p:sp>
      <p:sp>
        <p:nvSpPr>
          <p:cNvPr id="19" name="Text 7"/>
          <p:cNvSpPr txBox="1"/>
          <p:nvPr/>
        </p:nvSpPr>
        <p:spPr>
          <a:xfrm>
            <a:off x="7068875" y="2297100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за шагом
</a:t>
            </a:r>
            <a:endParaRPr lang="en-US" sz="1700" dirty="0"/>
          </a:p>
        </p:txBody>
      </p:sp>
      <p:sp>
        <p:nvSpPr>
          <p:cNvPr id="20" name="Text 8"/>
          <p:cNvSpPr txBox="1"/>
          <p:nvPr/>
        </p:nvSpPr>
        <p:spPr>
          <a:xfrm>
            <a:off x="6414050" y="5253200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не пугает, а приглашает посмотреть на неизвестное как на маленькое приключение. Именно поэтому она оставляет после себя любопытство, улыбку и чувство открытия.
</a:t>
            </a:r>
            <a:endParaRPr lang="en-US" sz="1477" dirty="0"/>
          </a:p>
        </p:txBody>
      </p:sp>
      <p:sp>
        <p:nvSpPr>
          <p:cNvPr id="21" name="Text 9"/>
          <p:cNvSpPr txBox="1"/>
          <p:nvPr/>
        </p:nvSpPr>
        <p:spPr>
          <a:xfrm>
            <a:off x="7068875" y="4565125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страх, а открытие
</a:t>
            </a:r>
            <a:endParaRPr lang="en-US" sz="1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56168"/>
            <a:ext cx="5487000" cy="2593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425" y="1156976"/>
            <a:ext cx="5405400" cy="25918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04425" y="4861575"/>
            <a:ext cx="54600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может вспомнить поездку в метро или в поезде, когда вагон входит в тёмный участок и потом снова выезжает к свету. Такая жизненная сцена помогает увидеть, что образ песни взят не из сказки, а из обычного опыта.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160" y="3912875"/>
            <a:ext cx="546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Поездка, которую легко узнать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6254150" y="4861575"/>
            <a:ext cx="54054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представить путь через гору, мост или длинный коридор. Сначала кажется немного неясно, но потом появляется выход, и всё заканчивается спокойно. Так художественный образ соединяется с реальной дорогой, знакомой каждому школьнику.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54150" y="3912875"/>
            <a:ext cx="54054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Дорога, где всё становится понятнее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образа с реальной жизнью ребёнка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песне смелость не выглядит подвигом. Она проявляется в обычном движении вперёд, когда темно и не всё видно сразу.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Поэтический текст песни «Тоннель»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2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шаг вперёд уже делает героя смелее.
</a:t>
            </a:r>
            <a:endParaRPr lang="en-US" sz="4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пройти тоннель до конца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песни: интерес к пути превращается в спокойное и уверенное движение к свету.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7150" y="3086950"/>
            <a:ext cx="31146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песне нет лишних объяснений: несколько точных слов сразу создают ясную картину тёмного пути и светлого выхода, понятную детям второго класса.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4541750" y="3086950"/>
            <a:ext cx="3199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образы помогают легко петь и обсуждать текст вслух. Ребёнок не отвлекается на сложные детали и быстрее улавливает главный смысл.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8252625" y="3086950"/>
            <a:ext cx="3214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такая лаконичность делает произведение сильным: оно говорит немного, но очень точно, поэтому образ тоннеля запоминается с первого прослушивания.
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простота и точность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рисунке особенно выразителен контраст: внутри тоннеля темно, а выход светится ярко. Такая противоположность сразу показывает путь от неизвестности к радости.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добавить маленькую фигуру, идущую вперёд, и линии, передающие глубину. Тогда иллюстрация станет понятной даже без слов и поможет почувствовать настроение песни.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заметить в иллюстрации к песне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Темнота в песне не остаётся навсегда. За ней появляется свет, поэтому произведение звучит не мрачно, а обнадёживающе и очень по-доброму.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помогает справляться с тревогой. Чем ближе выход, тем спокойнее становится герой, и дети легко видят в этом понятный жизненный пример.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путь когда-нибудь заканчивается, и это помогает не пугаться длинной дороги. Песня мягко напоминает: главное — идти дальше и не останавливаться слишком рано.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мысли остаются после знакомства с песней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образа тоннеля в одной последовательности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цепочка образов в песне показывает путь от неизвестности к спокойствию и радости.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3. Левиной на слова Э. Мошковской звучит как короткое путешествие: немного тайны, немного шага, а потом — свет и спокойствие.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«Тоннель» как маленькая история о смелости и надежде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2026-05-24T19:05:09Z</dcterms:created>
  <dcterms:modified xsi:type="dcterms:W3CDTF">2026-05-24T19:05:09Z</dcterms:modified>
</cp:coreProperties>
</file>