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— устойчивые природные системы с разнообразием живых организмов и среды.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многообразие биогеоценозов и их значение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введён В. Сукачёвым в 1942 году для описания устойчивых природных систем, где живые организмы и неживая среда образуют единство. Понимание биогеоценозов фундаментально для экологии и охраны природы.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термина «биогеоценоз»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биогеоценоза включают растения — продуценты, обеспечивающие энергию; животных — консументов, питающихся растениями; и микроорганизмы — редуцентов, ответственных за разложение органики.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составляющие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элементы биогеоценоза — почва, вода, воздух и климат. Они создают условия для жизни и участвуют в обмене веществ и энергии, формируя среду обитания.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живой и неживой частью реализуются через цепочки питания, круговороты веществ и динамику численности, обеспечивая устойчивость экосистемы.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компонентов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биогеоценоза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биогеоценозов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типы биогеоценозов: лесные, степные, тундровые, пустынные, горные и водно-болотные, каждый с уникальными условиями и живыми сообществами.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тайга Сибири — типичный лесной биогеоценоз, степи Казахстана характеризуют луговой тип, а пустыни Каракумов представляют аридную экосистему.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биогеоценозов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крупнейший массив хвойных лесов, покрывающий северные территории страны. Она играет важную роль в глобальных циклах углерода и кислорода, поддерживая климат и биоразнообразие.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России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мировой центр биоразнообразия с многочисленными видами растений и животных. Лес выполняет функции климатической регуляции и защиты от эрозии.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Бореальные леса Канады объединяют хвойные и лиственные виды. Они важны для стабилизации почв, водного баланса и сохранения разнообразия экосистем.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Бореальные леса Канады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биогеоценозы: характеристики и значимость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Тундры занимают северные области Евразии и Северной Америки, характеризуются вечной мерзлотой и коротким вегетационным сезоном. Здесь преобладают мхи, лишайники и травянистые растения.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экосистемы исключительны чувствительны к климатическим изменениям. Потепление нарушает устойчивость и приводит к изменениям видового состава, что влияет на весь природный баланс.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тундровых биогеоценозов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освоили экстремальные условия: они являются ксерофитами и суккулентами, способными сохранять влагу. Их особые корневые системы и восковой налёт защищают от испарения.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привыкли к жёсткому климату, проявляя ночную активность и экономию влаги. Примеры включают пустынных грызунов, рептилий и насекомых, адаптированных к жаре и засухе.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пустынных биогеоценозов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Россия охватывает многие природные зоны: тундру, тайгу, лесостепи, степи и полупустыни, что способствует выдающемуся биоразнообразию в Евразии.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территории обитает свыше 11 400 видов сосудистых растений, более 300 млекопитающих и свыше 780 видов птиц. Наибольшая площадь покрыта тайгой и тундрой.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масштабы биогеоценозов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связей в биогеоценозах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передаётся от растений к животным и микроорганизмам, формируя основу экосистемы и обеспечивая баланс между популяциями.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взаимовыгодные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микоризу, где грибы помогают корням деревьев усваивать питательные вещества, и лишайники — союз гриба и водоросли.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Взаимодействия, влияющие на численность видов и распределение ресурсов, способствуют поддержанию биологического разнообразия и динамической стабильности.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почва, влажность и освещение формируют среду для жизни, определяя возможности существования и развития организмов.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и климат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сухим континентальным климатом и доминированием злаковых трав. Часто возникают засухи, что формирует специфику растительного покрова и животного мира.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биогеоценозы: особенности и роль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экологическое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служат ценными пастбищами и сенокосами для традиционного скотоводства. Однако они уязвимы к распашке, эрозии и чрезмерному выпасу, требуя мер защиты и устойчивого использования.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биогеоценозах отмечается чёткое разделение растительности по высоте — от густых смешанных и хвойных лесов у подножия до скал и тундровых растений на вершинах. Такая поясность формирует уникальные экосистемы с разным климатом и почвенными условиями.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Выраженная высотная поясность в горах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 отличаются высокой концентрацией эндемиков — видов, не встречающихся больше нигде. Это связано с изолированностью и разнообразием условий, что делает эти биогеоценозы особо ценной частью природного наследия.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Эндемичность и редкие виды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экосистемы уязвимы к деятельности человека: туризм, вырубка лесов и изменение климата приводят к деградации и снижению биоразнообразия. Их восстановление требует защиты и особых мер управления.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биогеоценозы: особенности и устойчивость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биогеоценозы включают болота, озёра и пойменные луга, которые выполняют важные функции фильтрации воды и поддержания гидрологического баланса. Они обильно заселены множеством видов птиц и водных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экосистемы страдают от осушения, загрязнения и интенсивной застройки, что ведёт к потере мест обитания и снижению биоразнообразия. Защита и восстановление водно-болотных территорий — актуальная экологическая задача.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биогеоценозы: роль и угрозы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сокращению площади тропических и бореальных лесов, что уменьшает биоразнообразие и нарушает климатические функции экосистем.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земель под сельское хозяйство и урбанизация вызывают фрагментацию природных территорий, ухудшая целостность и устойчивость биогеоценозов.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оказывает токсическое воздействие на организмные сообщества, снижая численность и изменяя структуру видов.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болот и саванн ведёт к эрозии почв, уменьшению запасов углерода и снижению качества среды обитания для многих животных.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биогеоценозам: исчезновение и деградация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играют ключевую роль в глобальных циклах воды и углерода, аккумулируя значительную часть атмосферного CO2 и регулируя влажность и температуру местности.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предотвращению природных бедствий — наводнений и засух, а также поддерживают плодородие почв, что важно для сельского хозяйства и устойчивого развития.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биогеоценозов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поддерживают сельское хозяйство, обеспечивая опыление культур и восполнение почвенного плодородия. Пчёлы, опыляющие более 70% растений, являются важным звеном в производстве 40% мировых продуктов питания.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продовольственной безопасности
</a:t>
            </a:r>
            <a:endParaRPr lang="en-US" sz="1785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 из различных биогеоценозов служат источником лекарственных веществ и сырья для промышленных технологий. Кроме того, природные территории предоставляют возможности для отдыха и экотуризма, увеличивая социально-экономическую ценность.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 медицины и промышленности
</a:t>
            </a:r>
            <a:endParaRPr lang="en-US" sz="1932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экономический и социальный вклад
</a:t>
            </a:r>
            <a:endParaRPr lang="en-US" sz="2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биогеоценозов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1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и мире начали формироваться первые заповедники, охраняющие уникальные территории с заповедным режимом и запрещением хозяйственной деятельности.
</a:t>
            </a:r>
            <a:endParaRPr lang="en-US" sz="1492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 — развитие национальных парков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 позволило совмещать охрану природы с экологическим туризмом и научным мониторингом биогеоценозов.
</a:t>
            </a:r>
            <a:endParaRPr lang="en-US" sz="1544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— устойчивое землепользование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агролесомелиорация и севообороты, направленные на сохранение плодородия почв и уменьшение деградации экосистем.
</a:t>
            </a:r>
            <a:endParaRPr lang="en-US" sz="1544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контроль и законодательство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норм по вырубке лесов, загрязнению и использованию природных ресурсов способствует защите и восстановлению биогеоценозов.
</a:t>
            </a:r>
            <a:endParaRPr lang="en-US" sz="1544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включают массовую посадку деревьев и рекультивацию нарушенных территорий, что способствует восстановлению структур и функций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применяются биоремедиация загрязнённых участков и программа реинтродукции исчезающих видов, способствующие возвращению биоразнообразия и экологического равновесия.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биогеоценозов: современные подходы
</a:t>
            </a:r>
            <a:endParaRPr lang="en-US" sz="29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опыт охраны биогеоценозов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 год — Рамсарская конвенция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договор направлен на сохранение и рациональное использование водно-болотных угодий мирового значения.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2021–2030 — Декада восстановления экосистем ООН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программа предусматривает мероприятия по восстановлению лесов, болот и пахотных земель для улучшения состояния биоразнообразия и климата.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ЕС — Natura 2000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охраняемых территорий в Европе объединяет усилия стран для защиты регионального биоразнообразия и устойчивого управления природными ресурсами.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с использованием пестицидов и удобрений ухудшает качество почв и снижает численность многих видов.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изменение гидрологических режимов нарушают природные циклы, способствуя снижению биомассы и продуктивности экосистем.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строительство нарушают целостность природных ландшафтов, приводя к фрагментации и утрате важных местообитаний.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биогеоценозы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биогеоценозов является ключом к устойчивому развитию и поддержанию жизни на планете, требуя активных усилий общества и государства для будущих поколений.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сохранения биогеоценозов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2026-05-10T04:12:46Z</dcterms:created>
  <dcterms:modified xsi:type="dcterms:W3CDTF">2026-05-10T04:12:46Z</dcterms:modified>
</cp:coreProperties>
</file>