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обстоятельство выделяется запятыми, а когда нет?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Обособление обстоятельств с предлогами: что важно знать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отвечает на вопросы где? когда? почему? как? при каком условии? Часто оно выражено существительным с предлогом: в школе, после уроков, из-за дождя, несмотря на усталость. Такие обороты могут быть обычными или обособленными.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обстоятельство в предложении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ставится, если оборот добавляет пояснение, причину, уступку, условие или уточнение; без этого смысла она обычно не нужна.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 — смысл всего оборота, а не только предлог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по теме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обороты стоят рядом с более общим словом и сужают его значение. В письме они часто отделяются запятыми, потому что помогают читателю быстрее понять, о каком месте или времени идёт речь.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Уточняющие обстоятельства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Уточняющее обстоятельство делает место или время более точным: не просто «в лесу», а «в лесу, у самой тропинки»; не просто «утром», а «утром, перед уроками».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Предлоги, которые часто встречаются в обособленных обстоятельствах
</a:t>
            </a:r>
            <a:endParaRPr lang="en-US" sz="2050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предлоги, их значение и типичный пример употребления.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чаще нужна там, где оборот несёт дополнительный смысл: причину, уступку или условие.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обособленных обстоятельств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причины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такие конструкции в начале предложения: они сразу объясняют, почему что-то произошло. Например: из-за сильного ветра прогулку отменили; благодаря помощи друзей работа была выполнена быстро.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причина подаётся как дополнительное сообщение, оборот часто отделяется запятой. Но важно смотреть не только на предлог, а на роль всей конструкции в предложении.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с из-за, благодаря, вследствие, по причине и ввиду отвечают на вопрос почему? Они называют причину действия и помогают понять, что его вызвало.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обстоятельства чаще выделяются запятыми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точную статистику, а наглядное сравнение групп, которые чаще встречаются в школьных примерах.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внимание требуют обстоятельства причины и уступки; смысл оборота важнее самого предлога.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материалу урока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30288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4360" y="1728788"/>
            <a:ext cx="244125" cy="252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уступки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препятствие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с несмотря на, невзирая на, вопреки показывают, что действие произошло, хотя ему что-то мешало. В предложении появляется оттенок преодоления трудности.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обычно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часто имеет добавочный смысл и легко отделяется от главной части предложения. Поэтому на письме её обычно выделяют запятыми.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дождь, матч продолжился. Здесь оборот помогает сразу увидеть, что событие произошло при неблагоприятных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условия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условии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указывают, при каком условии действие возможно. Например: при условии хорошей погоды экскурсия состоится.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случае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вводят вариант развития событий: в случае сильного ветра прогулка отменится. Конструкция часто встречается в учебных и официальных текстах.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/ при отсутствии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уточняют, есть ли нужный ресурс или, наоборот, чего не хватает: при наличии времени задание можно выполнить раньше.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 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условие звучит как дополнительное сообщение, оборот обособляется. Если он тесно связан с сообщением, запятая может не ставиться.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 нужна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не ставится, если обстоятельство входит в обычный смысл действия: гулял в парке, ехал на автобусе, работал утром. Здесь оно не добавляет отдельного пояснения, а просто называет место или время.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выделяются и устойчивые сочетания: на следующий день, в этом случае, по дороге домой. Такие выражения воспринимаются как цельная часть предложения и не требуют паузы на письме.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запятую шаг за шагом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определения обособления обстоятельства с предлогом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по привычке выделять устойчивые сочетания, хотя они не являются пояснением. Такие выражения лучше запоминать и проверять по контексту, а не только по внешнему виду.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ставить запятую после любого обстоятельства с предлогом. Но тесно связанное с глаголом обстоятельство часто входит в обычный смысл предложения и не обособляется.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трудность — путать обычное обстоятельство места с уточняющим оборотом. Особенно внимательно нужно читать предложения с двумя обстоятельствами, когда одно уточняет другое или обозначает причину.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где запятая нужна, а где нет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одинаковые по смыслу конструкции и видим, как меняется пунктуация.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«обособление обстоятельств с предлогами»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появляется там, где оборот добавляет пояснение или уточнение, а при тесной связи с основным сообщением обычно не нужна.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обстоятельств в одном предложении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рассматривать каждый оборот отдельно, а не ставить знаки по шаблону. Тогда легче увидеть, какое слово уточняет, а какое просто называет место, время или путь действия.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Другое обстоятельство может содержать дополнительный смысл: причину, уступку или уточнение. В таком случае оно отделяется запятыми, даже если рядом уже есть ещё одно обстоятельство.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обстоятельства могут выполнять разные роли. Одно из них связано со сказуемым очень тесно и читается как обычная часть сообщения, поэтому запятая не требуется.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По дороге домой, несмотря на дождь, ребята обсуждали фильм первая часть сообщает о пути, а вторая выражает уступку и поэтому выделяется запятыми.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предлоги встречаются чаще в учебных примерах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встречаются обороты, связанные с объяснением причины, уступки и условия.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конструкции с добавочным смыслом; именно они чаще требуют внимательной проверки запятой.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обособленных обстоятельств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у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вечер, после долгой дороги, путники остановились у старого моста. Тишина стала почти ощутимой, и каждое движение звучало особенно ясно. Запятые помогают читателю замедлиться и увидеть картину более отчётливо.
</a:t>
            </a:r>
            <a:endParaRPr lang="en-US" sz="1053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первый снег, дворник продолжал работу без спешки. Белые хлопья садились на перила, а в воздухе стояла спокойная тишина. Такое обособление делает фразу выразительнее и подчёркивает настроение сцены.
</a:t>
            </a:r>
            <a:endParaRPr lang="en-US" sz="1025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тропинка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лесу, у самой тропинки, росли тонкие папоротники. Сначала говорится о месте в целом, потом появляется точное уточнение, и образ становится живее. Запятые в художественном тексте помогают остановить взгляд на детали.
</a:t>
            </a:r>
            <a:endParaRPr lang="en-US" sz="1081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Обособленные обстоятельства в художественной речи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запятую в тетради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88148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увидеть существительное с предлогом и отметить его в предложении. Это помогает не пропустить нужную конструкцию.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286375" y="3089850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Определить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определяют, что обозначает оборот: место, время, причину, уступку, условие или уточнение. От смысла зависит пунктуация.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49473" y="1720125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смотрят, тесно ли оборот связан с глаголом. Если он звучит как часть обычного сообщения, запятая обычно не нужна.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81275" y="3089838"/>
            <a:ext cx="3008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Убрать и сравнить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оборот можно убрать, а основная мысль остаётся понятной, он часто обособляется. Если предложение без него становится неполным, запятая не ставится.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предложения для разбора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определить значение оборота и решить, нужна ли запятая.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оборот несёт добавочный смысл, поэтому он обособляется; важно сначала определить значение, а потом проверять пунктуацию.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обособления обстоятельств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перед проверочной работой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обособляются причины, уступки, условия и уточнения. А тесно связанные обстоятельства места и времени, а также устойчивые выражения обычно остаются без запятой.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полезно задать вопрос к обороту, проверить его роль в предложении и попробовать убрать его. Такой способ помогает не ошибиться даже в сложных примерах.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запятая зависит не только от предлога, но и от смысла всего оборота. Один и тот же предлог может вести себя по-разному в разных предложениях.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 обстоятельствах: решает смысл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с предлогами нужно проверять по смыслу и связи с предложением, а не только по внешнему виду. Если оборот добавляет уточнение, причину, уступку или условие, запятая чаще всего нужна.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2026-05-22T14:28:21Z</dcterms:created>
  <dcterms:modified xsi:type="dcterms:W3CDTF">2026-05-22T14:28:21Z</dcterms:modified>
</cp:coreProperties>
</file>