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Индии и промышленность Северной Америки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меняет карту роста, а Северная Америка — карту индустрии.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сравниваем и зачем
</a:t>
            </a:r>
            <a:endParaRPr lang="en-US" sz="478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как устроена экономика Индии и почему штаты развиваются по-разному. Затем сравним США и Канаду по промышленным кластерам, специализации и факторам размещения заводов.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экономической географии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показывает, сколько стоимости создаёт экономика за год. Он помогает понять, какие отрасли дают основной вклад в выпуск страны и почему сервисный сектор может доминировать над занятостью.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ВВП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распределяет людей по видам деятельности: сельскому хозяйству, промышленности и услугам. Для Индии особенно заметен разрыв между числом занятых в аграрном секторе и его вкладом в выпуск.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население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показывает, какие отрасли преобладают в экономике территории. По ней видно, специализируется ли страна на сырье, промышленном производстве или современных услугах.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хозяйство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 — это неодинаковые доходы, инфраструктура и доступ к образованию между территориями. В Индии они особенно важны, потому что экономический рост сосредоточен лишь в части штатов.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Индии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регионы Индии развиваются неравномерно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факторов, которые усиливают различия в развитии индийских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развития в Индии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 юге страны заметны узлы ускоренного роста: Махараштра, Гуджарат, Тамилнад, Карнатака и Телангана. Здесь плотнее сеть городов, больше предприятий и сильнее связь с внешними рынками.
</a:t>
            </a:r>
            <a:endParaRPr lang="en-US" sz="1076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юг как ядро роста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Дели и в коридоре NCR сосредоточены управление, услуги и крупный потребительский рынок. Это пространство формирует устойчивый спрос на транспорт, строительство, образование и деловые услуги.
</a:t>
            </a:r>
            <a:endParaRPr lang="en-US" sz="1076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пояс и агломерации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штаты, включая Бихар, Уттар-Прадеш, Джаркханд и Чхаттисгарх, развиваются медленнее. Здесь слабее урбанизация, ниже плотность крупных центров и труднее привлекать масштабные инвестиции.
</a:t>
            </a:r>
            <a:endParaRPr lang="en-US" sz="1076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отставанием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Секторная структура экономики Индии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лидируют по выпуску, хотя сельское хозяйство всё ещё обеспечивает занятость миллионов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India; ILOSTAT; оценки структуры ВВП и занятости, 2022–2023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ВВП и занятостью показывает низкую производительность сельского хозяйства и ведущую роль услуг в современном росте.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пояс роста и крупные узлы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и Пуна образуют мощную промышленно-сервисную связку. Здесь пересекаются финансы, машиностроение, ИТ и портовая логистика, поэтому предприятия быстрее подключаются к поставщикам и рынкам сбыта.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Мумбаи–Пуна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Ахмадабад и Вадодара опираются на традиции предпринимательства и сильную промышленную базу. Регион выделяется переработкой, химией, текстилем и удобным положением между внутренними районами и морскими портами.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Гуджаратский узел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Бенгалуру, Ченнаи и Хайдарабад превратились в центры технологий, электроники и деловых услуг. Их рост поддерживают университеты, технопарки, квалифицированные кадры и международные инвестиции.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технологические центры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NCR Дели соединяет столичные функции, транспорт и крупный рынок труда. Здесь быстрее возникают штаб-квартиры компаний, сервисные фирмы и современные производственные площадки, ориентированные на всю страну.
</a:t>
            </a:r>
            <a:endParaRPr lang="en-US" sz="879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коридор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фактор диспропорций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дороги лучше и перевозки дешевле, предприятия быстрее включаются в региональные и национальные цепочки поставок. Это особенно важно для индустрии, зависящей от своевременной доставки сырья и деталей.
</a:t>
            </a:r>
            <a:endParaRPr lang="en-US" sz="109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электроснабжение снижает простои и делает производство предсказуемым. В штатах с перебоями энергии бизнес чаще несёт дополнительные издержки и медленнее расширяет выпуск.
</a:t>
            </a:r>
            <a:endParaRPr lang="en-US" sz="1097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без сбоев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доступ усиливает экспортные отрасли и привлекает переработку, связанную с внешними рынками. Это особенно заметно в прибрежных штатах, где проще строить крупные логистические цепочки.
</a:t>
            </a:r>
            <a:endParaRPr lang="en-US" sz="1112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портами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 и железные дороги ускоряют не только грузовые потоки, но и услуги, удалённую работу и координацию бизнеса. Поэтому инфраструктура влияет на всё хозяйство, а не только на заводы.
</a:t>
            </a:r>
            <a:endParaRPr lang="en-US" sz="1099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Демография, образование и рынок труда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обладает огромной и молодой рабочей силой. Это создаёт потенциал для роста, но сам по себе демографический ресурс не превращается в развитие без рабочих мест и подготовки.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ресурс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школьного и профессионального образования сильно различается между регионами. Там, где выше грамотность, лучше техникумы и больше выпускников вузов, предприятия получают более надёжные кадры.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подготовки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и доступ к базовым услугам влияют на производительность труда. Недостаток медицины и социальной инфраструктуры делает рабочую силу менее мобильной и ограничивает выбор отраслей.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мобильность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Технопарки, университеты и крупные компании усиливают друг друга. Именно поэтому города с развитой образовательной средой быстрее привлекают инвестиции, новые технологии и высокооплачиваемые рабочие места.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выигрывают центры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3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 раза
</a:t>
            </a:r>
            <a:endParaRPr lang="en-US" sz="8183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уровень урбанизации в более развитых штатах Индии, чем во многих внутренних регионах.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Census of India и индийской статистики регионального развития, 2011–2023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разрыв показывает, что рост распределяется крайне неравномерно и зависит от территории.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штатов Индии по уровню развития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экономически сильные штаты Индии концентрируются у морских портов, крупных агломераций и транспортных узлов, тогда как внутренние штаты чаще отстают из-за слабой связанности и меньшей индустриальной базы.
</a:t>
            </a:r>
            <a:pPr algn="l" indent="0" marL="0">
              <a:lnSpc>
                <a:spcPct val="90000"/>
              </a:lnSpc>
              <a:buNone/>
            </a:pPr>
            <a:r>
              <a:rPr lang="en-US" sz="1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позиции занимают штаты с городами-миллионниками, портами и сильной промышленностью; слабее выглядят территории с меньшей транспортной доступностью и более сельским хозяйственным укладом.
</a:t>
            </a:r>
            <a:endParaRPr lang="en-US" sz="1446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экономической географии Индии и данным штатов о урбанизации и промышленности.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6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1,4 млрд
</a:t>
            </a:r>
            <a:endParaRPr lang="en-US" sz="5506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создают один из крупнейших внутренних рынков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UN Population Division, последние доступные оценки населения Индии.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более чем 1,4 млрд жителей внутренний рынок Индии огромен, но его потенциал реализуется неравномерно: сильные сервисные и промышленные центры соседствуют с бедными сельскими территориями.
</a:t>
            </a:r>
            <a:endParaRPr lang="en-US" sz="22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промышленность Северной Америки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востоке США индустрия исторически выросла рядом с Великими озёрами, стальной базой и крупными городами. Здесь удобны водные пути, железные дороги и огромный рынок сбыта.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 у Великих озёр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производство сосредоточено в южном Онтарио и вдоль коридора Виндзор–Квебек. Именно здесь ближе всего рынок США, кадры, научные центры и транспортные связи между городами.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индустриальный коридор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США привлекает автосборку, нефтехимию и новые заводы благодаря свободным площадкам, автомагистралям и более низким издержкам. Производство тянется вдоль транспортных коридоров и быстрорастущих агломераций.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пояс роста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обрабатывающей промышленности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усиливают друг друга: автопром тянет металлургию и детали, авиация — точное машиностроение, а электроника и химия концентрируются там, где есть кадры и исследования.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отраслевой специализации США и Канады по данным национальных статистических служб.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отраслей показывает опору на несколько взаимосвязанных кластеров, где транспорт, кадры и научная база важнее простого наличия сырья.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выбор места для завода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размещения отражает сочетание ресурсов, труда и связности территории; особую роль играют автомагистрали, Великие озёра, железные дороги и порты.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88475"/>
            <a:ext cx="525600" cy="46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59275"/>
            <a:ext cx="5256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711835"/>
            <a:ext cx="525600" cy="4204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индустриальные кластеры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взаимосвязанных участников
</a:t>
            </a:r>
            <a:endParaRPr lang="en-US" sz="1296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возникают там, где рядом работают заводы, поставщики, инженеры и университеты. Близость участников ускоряет обмен знаниями, снижает издержки и делает регион более привлекательным для новых инвестиций.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и технологические кластеры особенно заметны в Северной Америке: Детройт–Толидо связан с автопромом, а Силиконовая долина — с высокотехнологичным производством и разработками.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концентрации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кластера важны не только фабрики, но и сервисы: логистика, финансы, инжиниринг, обучение и ремонт. Именно они помогают территории удерживать конкурентоспособность в долгосрочной перспективе.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США и Канады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различия в масштабе, ресурсной базе и роли внешнего спроса. При этом обе страны опираются на высокую производительность и сложные производственные цепочки.
</a:t>
            </a:r>
            <a:endParaRPr lang="en-US" sz="125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U.S. Census Bureau, Statistics Canada и OECD.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выигрывают за счёт внутреннего спроса и масштаба, а Канада сильнее зависит от внешней торговли, энергии и связей с американским рынком.
</a:t>
            </a:r>
            <a:endParaRPr lang="en-US" sz="14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Канада: общие черты и различия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производство тесно связано с исследованиями, цифровизацией и автоматизацией. Заводы чаще размещаются там, где рядом есть университеты, инжиниринг и крупные заказчики, включая оборонный сектор.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Инновационный уклон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промышленность сильнее опирается на сырьё, энергетику и торговлю с США. Поэтому предприятия тяготеют к южной границе, портам и транспортным коридорам, где ниже издержки доставки.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опора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проявляются и в роли государства: США чаще делают ставку на масштаб рынка и оборонные заказы, а Канада — на поддержку экспорта, энергии и регионального развития.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приоритеты политики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цепочки поставок связывают обе страны в единый производственный механизм. Детали, сборка и логистика распределяются по разным территориям, чтобы сократить затраты и ускорить выпуск продукции.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поставок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промышленности и внешние связи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льготы и субсидии помогают привлекать заводы в нужные регионы, особенно если власти хотят развить новые отрасли или удержать производство рядом с уже существующими кластерами.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стимулы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 снижают издержки компаний: дороги, мосты, порты, энергетика и цифровые сети делают территории более удобными для долгой и устойчивой работы предприятий.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связь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критически важных производств повышает устойчивость цепочек поставок. После перебоев и дефицитов компании и государства стремятся сокращать зависимость от далёких поставщиков.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поставок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 определяет, где появятся новые рабочие места. Колледжи, техникумы и программы переподготовки помогают территориям удерживать заводы и привлекать более сложные производства.
</a:t>
            </a:r>
            <a:endParaRPr lang="en-US" sz="991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обучение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меняется неравномерно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демонстрирует, как быстрый рост может сочетаться с сильными внутренними контрастами, а США и Канада — как промышленность опирается на кластеры, инфраструктуру и международные связи.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2026-07-27T03:58:03Z</dcterms:created>
  <dcterms:modified xsi:type="dcterms:W3CDTF">2026-07-27T03:58:03Z</dcterms:modified>
</cp:coreProperties>
</file>