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клетки, которые переносят кислород
</a:t>
            </a:r>
            <a:pPr algn="l" indent="0" marL="0">
              <a:lnSpc>
                <a:spcPct val="90000"/>
              </a:lnSpc>
              <a:buNone/>
            </a:pPr>
            <a:r>
              <a:rPr lang="en-US" sz="22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крови, без которых невозможно дыхание тканей.
</a:t>
            </a:r>
            <a:endParaRPr lang="en-US" sz="2272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607" y="932125"/>
            <a:ext cx="350208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постоянно движутся по сосудам, доставляя кислород к тканям и помогая уносить углекислый газ. Их огромное количество и особое строение делают кровообращение эффективным каждый день.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незаметные помощники организма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эритроцита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Двояковогнутая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 похож на маленький диск с вдавлением с обеих сторон. Такая форма увеличивает площадь поверхности и ускоряет обмен кислорода и углекислого газа.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ядра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зрелого эритроцита нет ядра, поэтому внутри остаётся больше места для гемоглобина. Это повышает его способность переносить кислород по организму.
</a:t>
            </a:r>
            <a:endParaRPr lang="en-US" sz="1170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 может слегка менять форму, не повреждаясь при движении по сосудам. Такая гибкость особенно важна в капиллярах, где просвет очень узкий.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эритроцита составляет примерно 7–8 микрометров. Благодаря этому он легко проходит по узким сосудам и может быстро добираться до самых далёких тканей.
</a:t>
            </a:r>
            <a:endParaRPr lang="en-US" sz="11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6603" y="1755600"/>
            <a:ext cx="1910794" cy="181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 под микроскопом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середина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микрофотографии у эритроцита заметна более светлая центральная часть. Она связана с двояковогнутой формой клетки и помогает отличить её от других форменных элементов крови.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ядра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зрелых эритроцитах не видно ядра, и это важный признак. Такое строение освобождает место для гемоглобина и делает клетку более подходящей для переноса газов.
</a:t>
            </a:r>
            <a:endParaRPr lang="en-US" sz="934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много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обычно видны как плотная группа мелких красных клеток. Их в крови намного больше, чем лейкоцитов, поэтому поле зрения микроскопа часто заполнено именно ими.
</a:t>
            </a:r>
            <a:endParaRPr lang="en-US" sz="953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лейкоцитами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крупнее и встречаются реже, чем эритроциты. Поэтому на изображении можно показать не только отдельный эритроцит, но и небольшую группу клеток для сравнения.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школьные и лабораторные нормы крови человека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небольшом объёме крови разница между клетками огромна: эритроциты заметно преобладают и формируют основную массу клеток.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Эритроцитов в крови намного больше, чем других форменных элементов, поэтому именно они сильнее всего влияют на её свойства.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клеток крови содержится в 1 мм³ крови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и его роль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с железом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 — это особый белок внутри эритроцита. В его составе есть железо, которое и помогает крови переносить кислород, а также придаёт ей красный цвет.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Отдача в тканях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тканях кислорода становится меньше, и гемоглобин отдаёт его клеткам. Так организм получает энергию для движения, роста и всех жизненных процессов.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молекула гемоглобина может присоединить до четырёх молекул кислорода. Это делает эритроциты очень удобными переносчиками: одна клетка переносит сразу много газа.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лёгких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кровь проходит через лёгкие, гемоглобин захватывает кислород из вдыхаемого воздуха. Затем эритроциты отправляются дальше по сосудам, чтобы доставить его к органам.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кислорода от лёгких к тканям и обратный путь углекислого газа.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кислород проходит через эритроцит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эритропоэза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красном костном мозге запускается процесс образования новых эритроцитов. Он идёт постоянно, чтобы кровь сохраняла нужное количество клеток.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эритроциты проходят несколько стадий развития, постепенно накапливая гемоглобин. В это время клетка приобретает форму и свойства, необходимые для переноса газов.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 кровь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эритроциты покидают костный мозг и начинают циркулировать по сосудам. Если железа, витаминов B12 и B9 или эритропоэтина не хватает, их образуется меньше.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эритроциты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эритроцитов меняется с возрастом, потому что организм растёт и по-разному нуждается в кислороде.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лабораторные нормы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нормы помогают оценить, соответствует ли кровь этапу роста ребёнка.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показатели эритроцитов у детей и подростков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кровь красная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который даёт железо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крови связан с гемоглобином, а в его составе есть железо. Именно этот белок делает кровь заметно окрашенной даже при очень тонком слое. Без него кровь не имела бы привычного красного оттенка.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Ярче после встречи с кислородом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эритроциты насыщаются кислородом в лёгких, кровь выглядит ярко-красной. Это хорошо заметно в артериальной крови, которая несёт кислород к органам и тканям.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Темнее, когда кислорода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отдачи кислорода тканям кровь становится темнее. Такую окраску чаще имеет венозная кровь, возвращающаяся к лёгким с углекислым газом.
</a:t>
            </a:r>
            <a:endParaRPr lang="en-US" sz="11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 120 дней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 работает в кровотоке около четырёх месяцев, непрерывно доставляя кислород к тканям и забирая часть углекислого газа обратно к лёгким.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эритроцит становится менее гибким и хуже проходит через сосуды, поэтому организм выводит его из кровообращения.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 повторное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клетки разрушаются в селезёнке и печени, а железо из гемоглобина возвращается в костный мозг для образования новых эритроцитов.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жизни и разрушение эритроцитов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теме анемии и эритроцитов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эритроцитов, тем хуже ткани получают кислород, поэтому симптомы особенно заметны при движении и умственной нагрузке.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при нехватке эритроцитов чаще всего страдают энергия, дыхание и выносливость.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нехватке эритроцитов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738" y="1594654"/>
            <a:ext cx="225675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594654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363412"/>
            <a:ext cx="364200" cy="2913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эритроциты легко проходят по сосудам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эритроцита легко изгибается, поэтому клетка меняет форму и не застревает даже в очень узких капиллярах.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оболочка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движутся по сосудам тесной «цепочкой», но сохраняют эластичность, что помогает крови равномерно распределять кислород по организму.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поток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есть почти во всех органах, поэтому благодаря форме эритроцитов кислород быстро достигает мышц, мозга, кожи и внутренних органов.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 тканям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Мышцам нужен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бега, игр или подъёма по лестнице мышцы работают активнее и быстрее расходуют кислород, поэтому потребность организма в его доставке резко возрастает.
</a:t>
            </a:r>
            <a:endParaRPr lang="en-US" sz="836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Сердце ускоряет кровоток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кровь быстрее доходила до работающих мышц, сердце сокращается чаще и сильнее, а эритроциты быстрее переносят кислород по сосудам.
</a:t>
            </a:r>
            <a:endParaRPr lang="en-US" sz="836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Энергия для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кислорода поступает мало, мышцы устают раньше и движения становятся медленнее. Поэтому хорошая работа эритроцитов особенно важна при нагрузке.
</a:t>
            </a:r>
            <a:endParaRPr lang="en-US" sz="836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Быстрое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активности организм продолжает доставлять кислород к тканям, чтобы восполнить затраты энергии и помочь мышцам восстановиться после работы.
</a:t>
            </a:r>
            <a:endParaRPr lang="en-US" sz="836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 физическая нагрузка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условия могут усиливать или снижать образование эритроцитов и их количество в крови.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число эритроцитов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биологические нормы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основные форменные элементы крови по функции, количеству и строению.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Эритроцитов в крови намного больше, чем других клеток: это подчёркивает их главную транспортную роль.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эритроцитов, лейкоцитов и тромбоцитов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 эритроцитах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все эритроциты человека в ряд, получится очень длинная цепочка. Это показывает, насколько их много в крови и как важна их постоянная работа.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эритроцитов очень большая суммарная площадь поверхности, поэтому кислород и углекислый газ быстро переходят между кровью и тканями.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клетки заменяются новыми каждый день, чтобы кровь не теряла способность эффективно переносить кислород даже при высоких нагрузках.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потребности органов в кислороде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 высокой активностью особенно чувствительны к снижению кислорода, поэтому даже краткая нехватка быстро отражается на самочувствии.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потребность у мозга, мышц и сердца: именно им эритроциты нужны постоянно и без перерывов.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нужна доставка кислорода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11907"/>
            <a:ext cx="185700" cy="1485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здоровье крови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 железом, а также витамин B12 и фолиевая кислота помогают организму строить гемоглобин и новые эритроциты.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помогает организму восстанавливаться, а кроветворной системе — работать без лишнего напряжения и поддерживать нормальный состав крови.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анализ помогает узнать число эритроцитов, уровень гемоглобина и заметить изменения раньше, чем появятся выраженные симптомы.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кровопотерях и заболеваниях важно не откладывать лечение, чтобы количество эритроцитов не снижалось слишком сильно.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 — незаметные помощники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постоянно снабжают клетки кислородом, уносят часть углекислого газа и поддерживают работу всех органов. Их состояние напрямую отражает здоровье человека и уровень его жизненных сил.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2026-06-01T11:38:49Z</dcterms:created>
  <dcterms:modified xsi:type="dcterms:W3CDTF">2026-06-01T11:38:49Z</dcterms:modified>
</cp:coreProperties>
</file>