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получается при продолжении стороны и помогает находить и проверять углы в 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углы треугольника: что это такое и зачем их изучать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разворачивает уже знакомые идеи: вершины и стороны треугольника, внутренние углы, смежные и развернутый углы. Дальше это становится инструментом для вычисления углов в типовых задачах.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тема пригодится в 7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50" y="1642900"/>
            <a:ext cx="12131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06" y="3351283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450" y="1642900"/>
            <a:ext cx="218362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внешним углом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снаружи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треугольника лежит вне фигуры. Его образуют сторона треугольника и продолжение соседней стороны за вершину.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Смежность с внутренним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при той же вершине смежен с внутренним углом. Поэтому рядом с ним всегда получается развернутый угол в 180°.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вершиной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появляется именно при конкретной вершине. Продолжая одну сторону, мы фиксируем две лучевые линии, от которых и отсчитывается внешний угол.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 у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обозначают снаружи треугольника, а внутренний — внутри. У одной вершины видны два смежных угла, в сумме дающие развернутый угол 180°.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отметить внешний угол, одну сторону треугольника продолжают за вершину. Обычно линия продолжается прямой или пунктиром, чтобы было видно продолжение ребра.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внешний угол на чертеже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внутренний угол при вершине, тем меньше внешний к нему «дополняет» развернутый угол.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внешний угол всегда можно найти без сложных построений: нужно лишь учесть смежность и 180°.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значений из школьных задач по теме внешних углов (7 класс).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внутреннего и внешнего углов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603375"/>
            <a:ext cx="3962400" cy="2484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соберём правила, которые чаще всего нужны при решении задач: смежность, сумма 180°, связь с «удалёнными» углами и подсчёт по вершинам.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пункта закрывают большинство типовых задач: внешний угол удобно вычислять либо через 180°, либо через два удалённых угла.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из базового курса геометрии 7 класса.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внешнего угла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внешний угол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основан на смежных углах (180°) и на формуле внешнего угла через два удалённых внутренних угла.
</a:t>
            </a:r>
            <a:endParaRPr lang="en-US" sz="11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теоремы внешнего угла треугольника, используемой в задачах 7 класса.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внешний угол получается равным сумме двух удалённых внутренних углов.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удалённые от внешнего угла углы равны 35° и 55°, то вы складываете их и сразу получаете результат для внешнего угла.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треугольника равна 180°. Это базовый факт: он помогает понимать, почему внешний угол «вписывается» в общую картину углов.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угол при вершине и внешний угол при той же вершине образуют развернутый угол. А развернутый угол всегда равен 180°.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внешний угол дополняет внутренний до 180°, то он равен тому, что осталось от 180° после вычитания внутреннего угла. Но внутренний угол равен сумме двух остальных — отсюда формула.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теорема верна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как выбирать способ: либо вычитать из 180°, либо складывать два удалённых внутренних угла.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дан внутренний угол смежный с внешним — используйте разность 180°; если даны два удалённых внутренних — складывайте их прямо.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основании правил суммы смежных углов и теоремы внешнего угла.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внешнего угла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вычислениях удобно помнить: у одной вершины внутренний угол и внешний угол «дополняют» друг друга до развернутого угла. Поэтому внешние значения меняются противоположно внутренним.
</a:t>
            </a:r>
            <a:endParaRPr lang="en-US" sz="100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обратную зависимость: больший внутренний угол даёт меньший внешний. Главное правило сохраняется во всех трёх случаях — сумма всегда 180°.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примеры для демонстрации правила смежных углов; 2026-05-13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внутреннего и внешнего углов в разных случаях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равностороннем треугольнике все внутренние углы равны 60°. Продолжая одну сторону, получаем внешний угол при соответствующей вершине: 180° − 60° = 120°.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и прямоугольный треугольники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при равных углах основания внутренние углы при этих вершинах одинаковы, значит и соответствующие внешние углы равны. В прямоугольном треугольнике внешний угол при вершине с прямым внутренним углом равен 90°.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углы в разных видах треугольников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три вершины, а значит, можно определить три внешних угла — по одному при каждой вершине, когда соответствующую сторону продолжают.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внешних углов можно выделить у треугольника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продолжить две стороны у одной вершины, на чертеже появятся два смежных внешних угла. В школьных задачах чаще выбирают стандартный внешний угол, смежный с внутренним при этой вершине.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отличать внешний угол от соседних углов на рисунке. Главное ориентироваться на то, что внешний расположен вне треугольника и вместе с внутренним образует развернутый угол.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 задаче на внешний угол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вычислений по двум неизменным связям: смежность с 180° и равенство внешнего угла сумме удалённых внутренних.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683127"/>
            <a:ext cx="3962400" cy="23249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обычно ошибаются при выборе углов и какие признаки помогают сразу исправить ход решения.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не с вычислениями, а с выбором нужного угла. Если опереться на смежность, «снаружи» и правило суммы до 180°, большинство неточностей исчезает.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решения задач по теме «внешние углы треугольника»; 2026-05-13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внешними углами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два внутренних угла треугольника, третий находят по формуле 180° минус сумма двух известных углов. Это первый шаг перед вычислением внешнего.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внешний угол берут как 180° минус внутренний угол при той же вершине. Так вы напрямую переходите от внутреннего значения к внешнему.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углах 48° и 67° третий внутренний угол равен 180° − 48° − 67° = 65°. Затем внешний при этой вершине: 180° − 65° = 115°.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 входных данных дан внешний угол через удалённые внутренние, удобнее сразу использовать теорему: внешний равен сумме двух внутренних, не смежных с ним.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нахождение неизвестного угла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величины внешних углов отличаются, правило остаётся неизменным: берите по одному внешнему углу у каждой вершины, тогда сумма всегда будет 360°.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видно, что 110° + 95° + 155° = 360°. Значит, свойство работает для любого треугольника при корректном выборе внешних углов.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Демонстрационный набор чисел для иллюстрации правила суммы; 2026-05-13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внешних углов треугольника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внешние углы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дорожного движения и «повороты»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планах улиц стрелками показывают направление движения и повороты. Когда дорога меняет направление, угол между продолжением линии и новой траекторией похож на внешний угол: он помогает описать поворот без «внутренних» сложностей. Именно так удобно читать схемы маршрутов.
</a:t>
            </a:r>
            <a:endParaRPr lang="en-US" sz="973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деталей с треугольными элементами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инженерных чертежах треугольные элементы часто соединяются под определёнными углами. Если одна грань продолжается, внешний угол становится понятной «мерой разности направлений». Это упрощает проверку стыков и точность разметки.
</a:t>
            </a:r>
            <a:endParaRPr lang="en-US" sz="947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местности и поворот линий на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карт линии рельефа и границ иногда рассматривают как набор отрезков с изломами. Угол между продолжением одной линии и следующей — практичная геометрическая «подсказка». Поэтому идеи внешних углов помогают пониманию связи формы и направления.
</a:t>
            </a:r>
            <a:endParaRPr lang="en-US" sz="9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27617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277385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943" y="2761725"/>
            <a:ext cx="218400" cy="21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 правила для запоминания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Смежность до 180°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и внутренний углы при одной вершине смежные. Их сумма всегда равна 180°, потому что они образуют развернутый угол.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равен сумме удалённых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треугольника равен сумме двух внутренних углов, не смежных с ним. Это правило помогает находить внешний угол без промежуточных вычислений.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внешних угла дают 360°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по одному внешнему углу у каждой вершины треугольника, их сумма будет 360°. Значит, можно проверять ответы в задачах на углы.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находится снаружи треугольника и смежен с внутренним при той же вершине. Его находят через 180° или как сумму двух удалённых внутренних. Эти связи помогают проверять решения в 7 классе.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углы: коротко самое важное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2026-05-13T07:05:59Z</dcterms:created>
  <dcterms:modified xsi:type="dcterms:W3CDTF">2026-05-13T07:05:59Z</dcterms:modified>
</cp:coreProperties>
</file>