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 и рассказ «Смерть чиновника»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1883 года случайный чих превращается в трагикомедию страха и унижения.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и время создания рассказа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(1860–1904) написал более 500 произведений. В 1880-е он публиковал короткие юмористические рассказы в журналах, а «Смерть чиновника» впервые вышла в «Осколках» в 1883 году. Сатира рождалась из чинной иерархии XIX 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бытовой фон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служебное положение часто ценили выше личных качеств. Чин и должность влияли на то, как с человеком разговаривают и обращаются к нему.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боялись начальства, потому что от него зависели работа и жизненные решения. Малейшая неловкость могла казаться опасной и «непростительной».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не только бытовую неловкость, но и общественную привычку: низко кланяться сильным и постоянно бояться ошибиться. Так рождается страх перед властью.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Червяков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Червяков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Червяков — мелкий чиновник, робкий и суетливый. Он остро чувствует, что мнение других, особенно начальства, важнее собственных мыслей и спокойствия.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чих становится катастрофой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фамилия звучит комично и словно подчеркивает «маленькость» героя. Обычный случайный чих превращается для него почти в беду, потому что он переживает не событие, а реакцию начальника.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по шагам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рассказе «Смерть чиновника»: от одной неловкости к панике и гибели героя.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конфликта в театре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Червяков случайно чихает и обрызгивает генерала Бризжалова. Начинается цепочка событий, где обычная неловкость быстро превращается во внутренний конфликт героя.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тревожит не сам чих, а то, как на него посмотрит начальство. Червяков словно «считывает» угрозу по взгляду и тону, заранее готовясь к обвинению.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показывает: маленькая бытовая ошибка становится для человека сильным психологическим потрясением. Завязка сразу связывает стыд, страх и чинопочитание.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тревога Червякова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каждой новой попытки извиниться герой ощущает себя хуже, а мысль «надо исправить» не отпускает его ни на шаг.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тревоги объясняет, почему финал становится неизбежным: Червяков застревает в страхе и не может остановить собственные переживания.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развитие состояния героя в рассказе «Смерть чиновника» (1883). Уровни — относительная шкала 1–6.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3701" y="2400298"/>
            <a:ext cx="527427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рассказе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страх и чинопочитание «раскручивают» сюжет: пустяк превращается в трагикомическую ситуацию.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из-за страха и иерархии один пустяк разрастается до абсурдной, болезненной истории.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«Смерть чиновника» (1883).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 Бризжалов в рассказе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 Бризжалов не показан злодеем. Сначала он просто недоволен, а затем начинает раздражаться из‑за навязчивых извинений Червякова.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короткая и резкая, чувствуется официальный тон. Так Чехов подчёркивает дистанцию между начальником и подчинённым.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то, что проблема не сводится к характеру одного человека. Чин и система отношений заставляют другого теряться и унижаться.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и сатира у Чехова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повторе одних и тех же извинений и на сильном преувеличении: причина маленькая, а реакция героя огромная и всё время растёт.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несоответствие между чихом и последствиями. Сначала ситуация действительно смешна, но постепенно смех становится горьким — из-за страха и зависимости.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высмеивает не сам проступок, а духовную несвободу человека. За нелепостью видны слабость, привычка оправдываться и боязнь выглядеть смешным.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работает сатира: она соединяет смешное и серьёзное, заставляя читателя увидеть, как чин превращает обычную ошибку в драму.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язык рассказа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штрихи, которые создают психологию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усиливает впечатление короткими, чёткими фразами и конкретными деталями: мундир, лысина генерала, поклоны и дрожащий голос Червякова. Эти мелочи делают неловкость почти осязаемой.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лаконичность как двигатель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построены так, что характеры читаются без длинных объяснений. В сцене разговора с генералом важны напряжённые позы, официальная одежда и минимальная дистанция — именно так растёт чувство унижения.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1264" y="2223541"/>
            <a:ext cx="484838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страха перед властью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Боязнь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Червяков боится не наказания, а того, как начальство воспримет его поступок. Внутренний вопрос звучит так: «Как я выгляжу?» — и этот страх управляет его действиями.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Унижение до обвинения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унижается сам, ещё до того как его всерьёз упрекнули. Стыд превращается в постоянные оправдания, и герой невольно подталкивает ситуацию к худшему исходу.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превращается в паники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попытка извиниться усиливает тревогу: герой всё время прислушивается к реакции генерала. Вместо спокойствия растёт ожидание «страшной» ошибки.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внутренней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лишает человека возможности вести себя естественно. Чехов показывает, что власть и чинопочитание делают героя маленьким, неуверенным и беспомощным, даже когда вина была случайной.
</a:t>
            </a:r>
            <a:endParaRPr lang="en-US" sz="15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сюжет движется не событием, а реакцией: страх и чинопочитание превращают бытовой эпизод в психологическую «ловушку» для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связь тем: крупнейшие причины — страх и поклонение чину, а остальные элементы усиливают внутренний распад личности.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распределение по содержательным акцентам рассказа, условные доли (без числовых данных автора).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рассказа и его смысл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генерал произносит «Да отстаньте же вы наконец!», конфликт исчерпывает терпение и становится точкой невозврата. Червяков уходит домой, но напряжение не отпускает его ни на мгновение.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финала выглядит одновременно комично и страшно: смешной причиной становится обычный чих, а страшным — сила внутреннего ужаса. Герой погибает от того, что унижение оказалось сильнее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подводит читателя к мысли: человек может разрушить себя чувством стыда. Унижение действует не только извне — оно продолжает работать внутри, даже когда действие уже закончилось.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824" y="2400298"/>
            <a:ext cx="527427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рассказе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приёмами Чехов добивается смешного и одновременно горького эффекта.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повторов, иронии и точных диалогов раскрывает сатирическую мысль: чин превращает пустяк в драму и ломает достоинство.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А.П. Чехова «Смерть чиновника».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изучают в 6 классе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короткий и сюжет развивается последовательно: случайный эпизод в театре постепенно превращается в серьёзную психологическую беду. Это помогает ученикам легко следить за ходом событий и делать выводы.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доступен для школьников: Чехов не перегружает текст сложными объяснениями, а поддерживает ясность точными деталями. Поэтому обсуждать стыд, неловкость и страх можно без «лишней подготовки».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напрямую связан с жизненными темами — уважение к себе, чувство меры и умение не преувеличивать ошибку. Благодаря этому рассказ подходит для разговора о том, как исправлять проступки спокойно.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 и внутреннее нарастание паники у Червякова.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театральной сцене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подходит изображение театрального зала, где Червяков сидит среди зрителей, а генерал находится рядом. Важно показать тесные ряды, нарядную публику и официальную форму, создающие дистанцию.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подчеркнуть именно внутреннюю «дрожь», полезны детали: напряжённый поворот головы генерала и выражение смущения на лице Червякова. Контраст внешней торжественности и внутреннего смятения делает момент особенно заметным.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о стиле и идее Чехова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доказывает, что даже маленький случай способен раскрыть важные проблемы общества и личности. В рассказе нет громких поучений — есть точное наблюдение за тем, как страх превращает человека в слабого исполнителя чужой воли.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произведения — в краткости и психологической точности. Читатель видит процесс: от неловкости к стыду и затем к разрушению внутреннего равновесия, которое герой уже не может остановить.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умеет соединять смешное с грустным: читатель сначала реагирует улыбкой, а затем чувствует горечь. Поэтому рассказ остаётся понятным и актуальным для школьников и помогает задуматься о достоинстве.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рассказа «Смерть чиновника»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как страх перед начальством разрушает человеческое достоинство. Чих превращается в трагикомическую историю о слабости, чинопочитании и внутренней несвободе, а главный урок — уважение к себе нельзя терять.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2026-05-15T03:44:51Z</dcterms:created>
  <dcterms:modified xsi:type="dcterms:W3CDTF">2026-05-15T03:44:51Z</dcterms:modified>
</cp:coreProperties>
</file>