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 отрезками в геометрии: измерение, сравнение, построение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измеряют, сравнивают и строят каждый день на уроках геометрии.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отрезки и зачем уметь с ними работать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есть в чертежах, картах, схемах и координатной прямой. Чтобы работать точно, важно владеть единицами длины, уметь измерять, переводить значения и аккуратно выполнять построения.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отрезок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 — это участок прямой, ограниченный двумя точками. В отличие от всей прямой, он имеет начало и конец, поэтому его длину можно измерить.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Концы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ограничивающие отрезок, называются его концами. Именно между ними и определяется длина, а сами концы помогают точно обозначать фигуру на чертеже.
</a:t>
            </a:r>
            <a:endParaRPr lang="en-US" sz="1152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как число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 — это расстояние между его концами, выраженное числом. Она записывается в выбранных единицах длины: миллиметрах, сантиметрах, дециметрах или метрах.
</a:t>
            </a:r>
            <a:endParaRPr lang="en-US" sz="1085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буквами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обычно называют двумя буквами: AB, CD, MN. Первая и вторая буквы показывают его концы, а порядок записи помогает не путать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длину отрезка линейкой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с нулём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измерение было точным, нулевое деление линейки прикладывают к одному концу отрезка. Тогда отсчёт начинается правильно и не даёт лишней погрешности.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шкале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конец отрезка смотрят по делениям линейки. Полученное число показывает длину отрезка, а мелкие деления помогают учесть миллиметры при необходимости.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записывают в удобной форме, например 6 см 4 мм. Такая запись показывает и сантиметры, и дополнительные миллиметры, если длина не целая.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измерении важно держать линейку ровно и читать шкалу без смещения взгляда. Это особенно важно на чертежах, где даже небольшая ошибка меняет результат.
</a:t>
            </a:r>
            <a:endParaRPr lang="en-US" sz="11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 и перевод между ними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единицы длины и самые нужные переходы между ними.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сравнением и вычислениями длину часто переводят в одну единицу. Это упрощает проверку, уменьшает число ошибок и делает записи более аккуратными.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измерения длины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отрезков по длине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удобнее сравнивать длины не на глаз, а по числам, полученным после измерения линейкой.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короткий отрезок равен 3 см, самый длинный — 11 см. Разница между ними составляет 8 см.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сравнения длин отрезков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сравнения отрезков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линейкой
</a:t>
            </a:r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измеряют каждый отрезок одной и той же единицей длины. Затем сравнивают полученные числа и определяют, какой отрезок длиннее, короче или равен другому.
</a:t>
            </a:r>
            <a:endParaRPr lang="en-US" sz="1093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 могут быть расположены по-разному, но их длина одинакова. Поэтому в геометрии сравнивают не положение, а именно расстояние между концами.
</a:t>
            </a:r>
            <a:endParaRPr lang="en-US" sz="1085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отрезков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отрезки приложить друг к другу, можно сразу увидеть, совпадают ли их длины. Этот способ особенно удобен, когда числа ещё не записаны.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единица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сравнении важно не смешивать сантиметры и миллиметры. Если единицы разные, сначала переводят длины в одинаковый формат, а потом делают вывод.
</a:t>
            </a:r>
            <a:endParaRPr lang="en-US" sz="10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отрезка заданной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 линейке и заданному числу единиц.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длин отрезков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39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отрезков означает сложение их длин. Если один отрезок равен 4 см, а другой 3 см, общая длина будет 7 см.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85129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сумму можно показать как один длинный отрезок, составленный из двух частей. Так легче увидеть, как отдельные участки соединяются в целое.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386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сложение используют, когда находят длину пути, границы участка или стороны составной фигуры. В этих задачах важно не перепутать части и их порядок.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42598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проверить, логично ли получилась длина. Если сумма меньше каждого слагаемого или единицы записаны неверно, ответ нужно пересмотреть.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длин на числовой модели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удобно читать слева направо: каждое слагаемое — отдельный отрезок, а последний столбец показывает общий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трёх отрезков равна 10 см. Числовая модель помогает быстро проверить сложение и увидеть вклад каждой части.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сложения длин отрезков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см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столько длины остаётся после вычитания 5 см из 12 см.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помогает найти оставшуюся длину или разность между отрезками в одной единице измерения.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измерения и действия с длинами отрезков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с отрезками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частые действия с отрезками и то, что получается в результате.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задачах длина отрезка рассматривается как число, поэтому её можно сравнивать, складывать, вычитать и делить.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измерения длины и работы с отрезками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деления отрезка на равные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 материалам темы и примеру с отрезком 12 см, разделённым на 3 части.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которая делит пополам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отрезке AB можно отметить точку M так, чтобы части оказались одинаковыми. Тогда AM и MB равны, а сама точка называется серединой отрезка. На рисунке это удобно показать с подписью длины всего отрезка и двух равных частей.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Половины одного целого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длина отрезка AB равна 10 см, то середина делит его на две части по 5 см. Такая схема помогает увидеть, что пополам — значит поровну, без лишних вычислений и с точным обозначением точек на чертеже.
</a:t>
            </a:r>
            <a:endParaRPr lang="en-US" sz="1078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и равные половины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с отрезками встречаются чаще всего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 уроках нужно измерять и строить отрезки по заданной длине.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и построение занимают большую часть работы, потому что без них невозможно точно выполнить большинство геометрических заданий.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теме «Действия с отрезками»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на координатной прямой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Каждой точке —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прямой каждая точка имеет своё число. Это позволяет не только отмечать положение, но и сравнивать числа по их расположению слева и справа.
</a:t>
            </a:r>
            <a:endParaRPr lang="en-US" sz="1116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модель для задач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прямая помогает быстро понимать, как далеко находятся точки друг от друга. Она особенно полезна, когда нужно проверить ответ без чертежа на листе.
</a:t>
            </a:r>
            <a:endParaRPr lang="en-US" sz="1085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имеют координаты 2 и 7, то длина отрезка между ними равна 5 единицам. Так геометрическое расстояние можно найти с помощью простого вычитания.
</a:t>
            </a:r>
            <a:endParaRPr lang="en-US" sz="1085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арифметикой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координатами соединяет геометрию и счёт. Умение находить расстояние между точками тренирует вычисления и делает изучение отрезков более наглядным.
</a:t>
            </a:r>
            <a:endParaRPr lang="en-US" sz="10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6735" y="1992620"/>
            <a:ext cx="297490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не с нуля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измерение начинают не от нулевой отметки линейки. Из-за этого результат получается неверным, даже если второй конец отрезка выбран правильно.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единиц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Сантиметры и миллиметры легко перепутать, если не смотреть на шкалу внимательно. Перед записью ответа полезно ещё раз проверить, какая единица использовалась.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Неточные 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чертеже нужно обозначать аккуратно и одинаково. Неверная подпись может запутать решение, особенно если в задаче несколько отрезков и одинаковые буквы.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отрезка на равные части важно отмерять одинаковые промежутки. Даже небольшая неточность меняет результат, поэтому стоит проверять построение линейкой.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отрезками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с длинами отрезков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длины переводят в одну единицу и затем выполняют действие.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длины приводят к одной единице, а затем выполняют вычисление. Это помогает избежать ошибок при сравнении и сложении.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измерения и перевода единиц длины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33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610" y="2082714"/>
            <a:ext cx="517045" cy="4595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на 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технологии отрезки помогают делать разметку на бумаге, картоне или дереве. Аккуратность измерений влияет на внешний вид и точность готовой работы.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чертежах важно точно задать размеры, чтобы деталь можно было изготовить без ошибок. Здесь особенно нужны измерение, сравнение и построение отрезков.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и 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планах комнат и картах отрезки показывают расстояния и направления. Благодаря этому можно читать схему, находить путь и оценивать длину маршрута.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разметка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спортивных площадках линии и отрезки задают границы, зоны и размеры поля. Здесь особенно важны точные построения по заданным параметрам.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используются действия с отрезками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 отрезках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имеет длину, которую можно измерять, сравнивать и вычислять. Умение строить, делить и находить разность длин делает геометрические задачи понятными и аккуратными.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2026-05-29T01:45:31Z</dcterms:created>
  <dcterms:modified xsi:type="dcterms:W3CDTF">2026-05-29T01:45:31Z</dcterms:modified>
</cp:coreProperties>
</file>