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и мои друзья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дружбе в жизни первоклассника: добро, помощь, улыбка и умение мириться.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рядом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— это человек, с которым интересно играть, учиться и разговаривать. Он рядом не только в радостный день, но и когда что-то не получается. В дружбе важны вежливость, доверие, честность и добрые поступки.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15350"/>
            <a:ext cx="221100" cy="221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3100" y="1612800"/>
            <a:ext cx="169650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друга хорошим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Делится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друг не жадничает и легко делится игрушками, карандашами и идеями. Так рядом становится спокойно и приятно играть вместе, а у каждого появляется больше радости.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друг замечает, когда кому-то нужна помощь, и предлагает её без насмешек. Иногда достаточно подать вещь, подсказать слово или просто побыть рядом.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Слушает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слушает собеседника, не перебивает и старается понять, что ему говорят. Такой разговор получается тёплым, а друг чувствует уважение и доверие.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обижает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дразнит, не смеётся над ошибками и не говорит обидных слов. С таким другом хочется пробовать снова, даже если сначала что-то не вышло.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 ждать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спокойно ждёт своей очереди и не торопит других. Это помогает в игре и на уроке, потому что всем становится легче и справедливее.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в школе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партой и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друзья сидят рядом, помогают найти ручку, тетрадь или нужную страницу. Вместе читать слова и решать задания становится спокойнее и увереннее.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и в классе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друзья играют по правилам и не мешают другим. Тогда в классе и на коридоре звучит больше смеха, а уроки проходят дружелюбнее.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 сближают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часто начинается с любимого дела: чтения, рисования, лепки, конструктора, мяча или танцев. Когда интересы совпадают, легче заговорить и придумать занятие вместе.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занятие помогает детям быстрее понять друг друга. Во время игры или творчества появляются шутки, маленькие открытия и радость от общего успеха.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ребятам нравится одно и то же, дружба растёт естественно. Совместные дела становятся поводом встречаться чаще и узнавать друг друга лучше.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дружба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знакомство постепенно превращается в дружбу.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разговаривать с другом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разговор с добрых слов: здравствуй, пожалуйста, спасибо, извини. Они делают общение вежливым и показывают, что вы уважаете собеседника.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беседы не перебивайте и не кричите. Если хочется что-то сказать, дождитесь паузы и говорите спокойно, чтобы друг вас услышал.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нравится, можно объяснить это без обидных слов. Спокойный разговор помогает не поссориться и быстрее договориться.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другу грустно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другу грустно, важнее всего заметить это и подойти с добрым словом. Иногда достаточно сесть рядом, выслушать и не торопить с ответом.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предложить игру, помочь собрать вещи или просто побыть рядом. Небольшая забота часто работает лучше самых длинных утешительных речей.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 бывают у всех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не означает, что дружба закончилась. Иногда дети спорят из-за игрушки, очереди или случайного слова, и это случается даже у самых хороших товарищей.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остановиться и не говорить сгоряча. Когда эмоции утихают, легче понять, что именно обидело, и перестать сердиться ещё сильнее.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спокойно сказать, что не понравилось, и выслушать друга. Так каждый сможет объяснить свою сторону и не почувствует себя забытым.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разговора стоит извиниться и договориться, как поступать дальше. Когда дети снова находят общий план, дружба становится даже крепче.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575" y="18200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600" y="1842160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650" y="3579635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2675" y="35575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650" y="3579635"/>
            <a:ext cx="221100" cy="1768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2850" y="397250"/>
            <a:ext cx="78471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дружбы в классе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3845550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дразнить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3313850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дружном классе никого не обзывают и не смеются над ошибками. Добрые слова помогают всем чувствовать себя спокойно и смелее отвечать на уроке.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636575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Включать в игру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04875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не оставляют кого-то в стороне и зовут играть вместе. Так никто не скучает, а в игре становится больше радости и новых идей.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3845550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новеньким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313850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класс пришёл новый ученик, друзья показывают ему, где что лежит, и подсказывают правила. От этого ему легче привыкнуть и почувствовать себя своим.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636575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урок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6104875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занятий друзья не шумят, делятся материалами и не мешают другим. Тогда всем легче слушать учителя, думать и выполнять задания.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1095363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 только с разрешения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522825" y="3996925"/>
            <a:ext cx="25383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вещи берут только после просьбы и ответа. Это простое правило учит уважению и помогает сохранить доверие между одноклассниками.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читаются смелее вдвоём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никак не могла прочитать длинное слово, а её сосед по парте тихо подсказал первый слог. Они прочитали его вместе ещё раз, и ошибка перестала казаться страшной. Так урок стал спокойнее, а у Сони появилась уверенность.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портфеля перед звонком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урока Артём и Маша вместе проверили портфели. У одного лежал карандаш, у другой нашлась пропавшая линейка. Друзья быстро навели порядок, улыбнулись и пошли на урок без лишней суеты и переживаний.
</a:t>
            </a:r>
            <a:endParaRPr lang="en-US" sz="129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запоминается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ребята учили короткое стихотворение. Один читал первую строчку, другой подхватывал следующую, и слова запоминались почти как игра. Когда получилось без ошибок, дети обрадовались так, будто выиграли маленький школьный приз.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том, как друзья помогают учиться
</a:t>
            </a:r>
            <a:endParaRPr lang="en-US" sz="27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дружба растёт в игре и на прогулке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замечают друг друга, здороваются и предлагают вместе поиграть. Так появляется первый интерес и желание быть рядом.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договариваются о правилах, распределяют роли и начинают играть. В этот момент важно слушать друг друга и не спорить из-за пустяков.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строит башню, другой помогает приносить кубики или ждёт свою очередь. Радость становится общей, когда друзья помогают и хвалят.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расстроился, дети останавливаются, извиняются и снова договариваются. После этого игра продолжается уже спокойнее и дружнее.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примирению после ссоры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дети могут успокоиться, поговорить и восстановить дружбу после обиды.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остаётся рядом не только на перемене, но и тогда, когда что-то не получается. Он поддержит, подскажет и не станет смеяться над ошибкой.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знакомый может быть приятным собеседником и вежливым товарищем. Но для настоящей дружбы мало просто здороваться — нужны время, доверие и добрые поступки.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умеет хранить секреты, помнить важные для тебя события и радоваться твоим успехам. Ему не хочется соревноваться, ему хочется помогать и быть рядом.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может начаться с улыбки или общей игры. Дружба же крепнет постепенно, когда дети проверяют её делами, а не только словами.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и хороший знакомый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любит бегать, другой рисовать, а третий лучше всех собирает конструктор. У каждого свой характер, и именно поэтому рядом всегда найдётся что-то интересное для общения.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увлечения не мешают дружбе, если дети умеют уважать выбор друг друга. Тогда становится легче придумывать новые игры, учиться новому и радоваться общим делам.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бывают разными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разрушить дружбу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быстро портит доверие. Если человек говорит одно, а делает другое, друзьям становится трудно верить его словам и спокойно играть вместе.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Обзывания, насмешки и грубые шутки ранят сильнее, чем кажется. После таких слов хочется отойти в сторону и больше не делиться радостью.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и желание командовать мешают общей игре. Когда кто-то берёт всё себе или распоряжается другими, дружба перестаёт быть тёплой и весёлой.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плохие поступки повторяются, люди начинают держаться настороженно. Без доверия даже короткий разговор становится трудным, а совместные дела — совсем не радостными.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самому стать хорошим другом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друг здоровается первым, говорит «пожалуйста» и «спасибо», а ещё замечает настроение товарища. Иногда простая улыбка уже помогает сделать день теплее.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добрые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подать карандаш, подождать в очереди, уступить место и похвалить за старание. Такие маленькие поступки не шумят, но дружбу укрепляют очень надёжно.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крепкой дружбы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простые привычки помогают дружбе оставаться тёплой, честной и надёжной.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дружить, даже если вы не рядом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 телефону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друга помогает почувствовать его настроение даже на расстоянии. Можно рассказать новости, поделиться радостью и просто напомнить, что вы помните друг о друге.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 короткие письма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добрых строк в сообщении легко поднимают настроение. В них удобно поздравить, поблагодарить или пожелать удачи перед важным днём.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письмо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можно хранить долго, перечитывать и улыбаться знакомым словам. Оно особенно приятно, потому что в нём есть время, внимание и старание автора.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после разлуки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снова видятся, им есть о чём рассказать и что вспомнить. Расстояние не мешает дружбе, если сохраняются добрые слова и интерес друг к другу.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делает жизнь в школе лучше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друзья, учиться, играть и даже мириться становится легче. Добрые слова, помощь, честность и уважение делают отношения крепкими, а каждый день — ярче и теплее.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2026-05-23T23:05:33Z</dcterms:created>
  <dcterms:modified xsi:type="dcterms:W3CDTF">2026-05-23T23:05:33Z</dcterms:modified>
</cp:coreProperties>
</file>