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А.А. Фет и стихотворение «Ласточки»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природа, свет и полёт ласточек в лирике Фета.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Фет: мастер мгновения
</a:t>
            </a:r>
            <a:endParaRPr lang="en-US" sz="1878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умел замечать в природе самое тонкое и передавать это в нескольких точных словах. Его стихи звучат музыкально и легко, словно сами повторяют ритм ветра, света и весеннего движения.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смысл стихотворения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весеннее пробуждение природы через стремительный полёт ласточек, который сразу создаёт ощущение тепла, света и возвращения жизни после зимы.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ласточка часто становится знаком добрых перемен. У Фета этот образ не просто описывает птицу, а передаёт радость обновления всего мира.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состоит в том, что даже обычная деталь природы может выразить большое чувство. Ласточки становятся знаком красоты, движения и надежды.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свобода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в небе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изображает ласточек быстрыми, лёгкими и почти невесомыми. Их полёт рождает ощущение свободы и непрерывного движения, будто воздух сам наполнен жизнью.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детали весеннего неба, открытого пространства, крыш и двора. Именно в таком знакомом пейзаже птицы становятся заметными и особенно выразительными.
</a:t>
            </a:r>
            <a:endParaRPr lang="en-US" sz="159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вокруг птиц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ctr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картина наполнена ясностью и ощущением дня, в котором природа просыпается после зимнего покоя.
</a:t>
            </a:r>
            <a:endParaRPr lang="en-US" sz="148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ласточек создаёт впечатление свободного движения, будто птицы едва касаются воздуха.
</a:t>
            </a:r>
            <a:endParaRPr lang="en-US" sz="1572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неподвижности: всё вокруг меняется, дышит и откликается на приход весны.
</a:t>
            </a:r>
            <a:endParaRPr lang="en-US" sz="1600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остаётся тёплым и живым, потому что ласточки воспринимаются как знак новой жизни и добрых перемен.
</a:t>
            </a:r>
            <a:endParaRPr lang="en-US" sz="14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образы стихотворения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объединяют всю весеннюю картину и задают ей ритм.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образа ласточек показывает, что именно через птиц Фет раскрывает природу, пространство и чувство обновления.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образной системы стихотворения А.А. Фета «Ласточки»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выбирает короткие и точные слова, чтобы картина была ясной и живой. Благодаря этому читатель легко представляет весенний пейзаж и замечает каждую деталь.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глаголы движения. Они передают стремительность полёта и делают стихотворение динамичным, будто птицы движутся прямо перед глазами.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лёгкостью, высотой и простором, помогают почувствовать воздух и свободу. Так язык стихотворения становится частью его настроения.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892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приёмы помогают создать светлый и живой образ весны.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работают на единый эффект: читатель не просто видит природу, а ощущает её движение, свет и музыкальность.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А.А. Фета «Ласточки»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деталей у Фета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перегружает стихотворение подробностями. Он выбирает несколько точных штрихов, и этого достаточно, чтобы весенняя картина стала яркой и запоминающейся.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показывает не просто птиц, а их почти невесомый полёт. Такая деталь помогает почувствовать живое дыхание природы и её постоянное движение.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в стихотворении работает на общий смысл. Благодаря этому небольшое произведение кажется цельным, ясным и очень выразительным.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повторов особенно усиливают плавность и музыкальность стихотворения.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повторы помогают услышать движение воздуха и делают чтение мягким, почти напевным. Именно так Фет передаёт ощущение весны не только смыслом, но и звучанием.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звуковой организации стихотворения А.А. Фета «Ласточки»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поэтическая картина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показывает, как простое наблюдение за природой превращается в ощущение весны и обновления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русская природа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издавна живут рядом с человеком: под крышами, в сараях, у садовых построек. Поэтому их весенний прилёт сразу узнаётся и вызывает ощущение домашнего уюта.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связывает птиц с родным пейзажем, понятным каждому школьнику. Через этот образ природа кажется близкой, живой и особенно тёплой, словно она входит в повседневную жизнь человека.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взгляд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рассуждает отвлечённо, а внимательно смотрит на природу и замечает её малейшие перемены.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 удерживается на конкретных деталях: полёте птиц, весеннем небе, воздухе и солнечном свете, которые вместе создают живую картину.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такое наблюдение раскрывается умение видеть красоту в обычном и понимать настроение природы без длинных объяснений.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словно делится с читателем тихой радостью открытия: даже небольшой природный знак может рассказать о наступлении весны.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передает образ ласточек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основных значений, образ птиц делает стихотворение особенно зримым: читатель почти видит быстрые повороты и слышит оживление весеннего дня.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связан с движением, а остальные значения усиливают ощущение света, перемен и радостного обновления.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анализ стихотворения А.А. Фета «Ласточки»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лирики Фета в этом стихотворении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показывает природу не через длинный рассказ, а через одно яркое впечатление, поэтому стихотворение звучит кратко, но очень выразительно.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особенно внимательно относится к мгновению: важны точные детали, движение, свет и настроение, которые передаются почти без объяснений.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«Ласточках» хорошо видно, как из маленькой картины рождается сильное чувство; именно так проявляется особая сдержанная и музыкальная лирика Фета.
</a:t>
            </a:r>
            <a:endParaRPr lang="en-US" sz="1547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0" y="1128900"/>
            <a:ext cx="363120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анализа стихотворения
</a:t>
            </a:r>
            <a:endParaRPr lang="en-US" sz="2827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работают вместе: простая весенняя зарисовка становится рассказом о движении, свете и пробуждении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А.А. Фета «Ласточки»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 основные стороны поэтического текста и связать их в единое целое.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97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953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образ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— хорошо знакомые птицы, поэтому их полёт сразу вызывает зрительный образ и помогает быстро запомнить стихотворение.
</a:t>
            </a:r>
            <a:endParaRPr lang="en-US" sz="159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тяжёлых переживаний: ощущаются весна, воздух, свет и радость, а такое настроение запоминается особенно легко.
</a:t>
            </a:r>
            <a:endParaRPr lang="en-US" sz="159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Простая, но ёмкая картина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число деталей складывается в цельный образ весны, поэтому стихотворение остаётся в памяти как короткая и выразительная зарисовка.
</a:t>
            </a:r>
            <a:endParaRPr lang="en-US" sz="14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литературного разбора стихотворения
</a:t>
            </a:r>
            <a:endParaRPr lang="en-US" sz="285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показывает, как от названия и темы перейти к смыслу, образам и художественным средствам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стихотворению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рисунок с высоким весенним небом, несколькими ласточками в полёте и солнечным светом, который делает день ясным и прозрачным.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Внизу можно показать крышу дома, сад или двор, чтобы подчеркнуть связь птиц с человеком. Такой контраст земли и воздуха передаёт лёгкость и живое движение.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7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напоминают «Ласточки»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показывает, что даже небольшой природный эпизод способен передать чувство радости и обновления. В полёте ласточек оживает весна, а вместе с ней — надежда и свет.
</a:t>
            </a:r>
            <a:endParaRPr lang="en-US" sz="437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2026-05-22T21:16:33Z</dcterms:created>
  <dcterms:modified xsi:type="dcterms:W3CDTF">2026-05-22T21:16:33Z</dcterms:modified>
</cp:coreProperties>
</file>