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регионов и стран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и общественные факторы формируют облик стран и регионов?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стран и регионов: в чём причина?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сама по себе ничего не решает: развитие определяется климатом, ресурсами, историей, доступом к морям и включённостью в мировую экономику.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географической характеристики страны
</a:t>
            </a:r>
            <a:endParaRPr lang="en-US" sz="2067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расположение страны на материке и в мире, площадь территории, конфигурацию границ и соседство. Эти параметры влияют на транспортные связи, оборону и доступ к рынкам.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климат, рельеф, водные ресурсы и полезные ископаемые. Они задают возможности сельского хозяйства, промышленности, расселения населения и размещения крупных центров.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численность, плотность, состав населения, урбанизацию и особенности размещения городов и сельских поселений. Это помогает понять трудовой потенциал и нагрузку на инфраструктуру.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ВВП на душу населения, структура хозяйства, доля экспорта и импорта, развитие транспорта, науки и образования. Эти показатели отражают включённость страны в мировое хозяйство.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место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стран также значимы участие в международных организациях, политическая стабильность и роль в международном разделении труда. Они показывают, насколько страна влияет на мировые процессы.
</a:t>
            </a:r>
            <a:endParaRPr lang="en-US" sz="10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ключевым географическим показателям
</a:t>
            </a:r>
            <a:endParaRPr lang="en-US" sz="205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виду показатели могут означать совершенно разные масштабы развития и роли страны в мире.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нескольких признаков даёт точнее понять место страны, чем любой один показатель отдельно.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национальные статистические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хозяйственная специализация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Восток: вода как ограничение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Ближнего Востока дефицит пресной воды заметно влияет на хозяйство. Здесь особенно важны импорт продовольствия, современные системы орошения и технологии опреснения, без которых устойчивое развитие было бы гораздо сложнее.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влажные тропики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тропиках Юго-Восточной Азии природа создаёт благоприятные условия для рисоводства, плантационных культур и круглогодичного сельского хозяйства. Тёплый и влажный климат поддерживает высокую продуктивность, но требует грамотного управления почвами и водными ресурсами.
</a:t>
            </a:r>
            <a:endParaRPr lang="en-US" sz="103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Северная Америка: освоенные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Европы и Северной Америки хозяйство развивается особенно плотно. Умеренный климат, удобство транспорта и разнообразие природных условий помогают расселению населения, развитию сельского хозяйства и размещению промышленности и городов.
</a:t>
            </a:r>
            <a:endParaRPr lang="en-US" sz="10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 разных регионах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рабочие места, образование, управление и транспортные узлы, что ускоряет приток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урбанизированы Северная Америка, Латинская Америка и Европа; Африка и Южная Азия пока отстают, но растут быстрее всего.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населения и её значение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население обычно стареет: доля пожилых людей растёт, а число детей и молодёжи уменьшается. Это меняет спрос на труд, жильё, социальные услуги и медицинскую помощь.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Африки и Южной Азии сохраняется молодая возрастная структура и высокий естественный прирост. Такой потенциал может стать ресурсом роста, если экономика создаёт достаточное число рабочих мест.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определяет нагрузку на школы, университеты, здравоохранение и пенсионную систему. Поэтому одни страны делают ставку на поддержку рождаемости, а другие — на её сдерживание.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демографическая политика помогает согласовать численность населения с возможностями экономики и социальной сферы. Без этого возрастные перекосы могут замедлять развитие и усиливать неравенство.
</a:t>
            </a:r>
            <a:endParaRPr lang="en-US" sz="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тип страны по уровню развития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исторические и экономические факторы последовательно влияют на итоговый тип страны.
</a:t>
            </a:r>
            <a:endParaRPr lang="en-US" sz="10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 мира по уровню экономического развития
</a:t>
            </a:r>
            <a:endParaRPr lang="en-US" sz="230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увидеть, как различаются экономика, доходы населения и структура хозяйства в разных странах.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стран отличаются не только богатством, но и структурой экономики, качеством институтов и уровнем социальной обеспеченности.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Классификации ООН и Всемирного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и мировое хозяйство
</a:t>
            </a:r>
            <a:endParaRPr lang="en-US" sz="2238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экономик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страны через торговлю, инвестиции, транспорт, финансы и кооперацию. Ни одна крупная экономика сегодня не развивается полностью изолированно от других.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поставляют сырьё, другие — промышленную продукцию, третьи — услуги, технологии, туризм или научные разработки. Такая специализация делает международные связи устойчивыми и взаимовыгодными.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машиностроением и автомобилестроением, Саудовская Аравия — нефтяным экспортом, Бангладеш — текстильной промышленностью, Индия — ИТ-услугами, а Швейцария — банковским и фармацевтическим сектором.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страны в мировом хозяйстве зависит от транспорта, квалификации кадров, технологического уровня и способности конкурировать на внешних рынках. Эти факторы определяют её устойчивость и перспективы роста.
</a:t>
            </a:r>
            <a:endParaRPr lang="en-US" sz="1073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позволяет странам обмениваться товарами, капиталом и знаниями. Благодаря этому растёт взаимозависимость регионов и усиливается значение глобальных экономических связей.
</a:t>
            </a:r>
            <a:endParaRPr lang="en-US" sz="9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 секторам в странах разных типов
</a:t>
            </a:r>
            <a:endParaRPr lang="en-US" sz="214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экономики влияет на занятость, экспорт и устойчивость к кризисам. Чем выше технологичность, тем заметнее роль услуг и знаний.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услугам и переработке обычно связан с ростом доходов, урбанизацией и повышением производительности труда.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ЦРУ World Factbook, 2022–2024; значения округлены для наглядности.
</a:t>
            </a:r>
            <a:endParaRPr lang="en-US" sz="6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и формы государственного устройства
</a:t>
            </a:r>
            <a:endParaRPr lang="en-US" sz="1924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политической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карта охватывает почти 200 государств, а также зависимые территории и спорные зоны. Она постоянно меняется под влиянием международных договоров, конфликтов и процессов деколонизации.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правления государства делятся на республики и монархии. Это различие показывает, как формируются высшие органы власти и каким образом передаётся государственная власть.
</a:t>
            </a:r>
            <a:endParaRPr lang="en-US" sz="93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устройству территории выделяют унитарные и федеративные государства. В федерациях части страны обладают собственной компетенцией, что особенно важно для больших и многообразных по составу стран.
</a:t>
            </a:r>
            <a:endParaRPr lang="en-US" sz="893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 редко бывают случайными: они складывались в результате войн, соглашений, распада империй и объединения земель. Поэтому политическая карта отражает не только современность, но и историческую память регионов.
</a:t>
            </a:r>
            <a:endParaRPr lang="en-US" sz="8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2001675"/>
            <a:ext cx="451200" cy="36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404" y="3385530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хозяйстве и жизни населения
</a:t>
            </a:r>
            <a:endParaRPr lang="en-US" sz="237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плотной сетью городов, удобными транспортными связями и высокой долей сферы услуг. Исторически здесь сложились мощная промышленность, развитая инфраструктура и тесная межгосударственная кооперация.
</a:t>
            </a:r>
            <a:endParaRPr lang="en-US" sz="762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и крупнейшие по населению государства, и наиболее динамично растущие экономики. Здесь особенно заметны контрасты между высокотехнологичными центрами и территориями, где сохраняется традиционное хозяйство.
</a:t>
            </a:r>
            <a:endParaRPr lang="en-US" sz="773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обладает значительным демографическим потенциалом и богатыми ресурсами, однако во многих странах развитие сдерживают слабая инфраструктура, нехватка инвестиций и высокая уязвимость перед социальными и природными рисками.
</a:t>
            </a:r>
            <a:endParaRPr lang="en-US" sz="74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Латинской Америки характерны высокая урбанизация и концентрация населения в крупных агломерациях. Во многих странах важную роль по-прежнему играет экспорт сырья и сельскохозяйственной продукции.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выделяется инновационной экономикой, сильным научным потенциалом и высоким уровнем доходов. Здесь сосредоточены крупные агломерации, международные корпорации и развитые финансовые центры.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населению и 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лидеров по населению и по площади почти не совпадают, поэтому их удобно рассматривать отдельно.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не гарантирует высокую численность населения, а демографические лидеры не обязательно занимают крупнейшие площади.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актуальные данные 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экономическая мощь: неочевидные соотношения
</a:t>
            </a:r>
            <a:endParaRPr lang="en-US" sz="200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населения усиливает рынок труда и спрос, но уровень доходов зависит прежде всего от структуры экономики, технологий и институтов.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страны определяется не размером населения, а продуктивностью, специализацией и способностью создавать добавленную стоимость.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оценки ВВП на душу населения по ППС и в текущих ценах; данные 2023–2024 гг.
</a:t>
            </a:r>
            <a:endParaRPr lang="en-US" sz="7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52" y="1418200"/>
            <a:ext cx="1073700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6256" y="1418200"/>
            <a:ext cx="738169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129" y="1418200"/>
            <a:ext cx="1073700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7554" y="1418200"/>
            <a:ext cx="1342125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проблемы, общие для стран разных регионов
</a:t>
            </a:r>
            <a:endParaRPr lang="en-US" sz="2259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температур, экстремальные осадки и засухи затрагивают сельское хозяйство, города и транспорт. Последствия чувствуют и богатые, и бедные страны, поэтому требуются совместные меры адаптации.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пресной воды усиливает конкуренцию между населением, промышленностью и сельским хозяйством. Проблема особенно остра в засушливых районах, где зависимость от технологий и импорта возрастает.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снабжение продовольствием зависит от урожайности, логистики и мировых цен. Конфликты, климатические риски и перебои в поставках быстро делают дефицит глобальной проблемой.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интернету, технике и цифровым навыкам ограничивает образование, занятость и участие в современной экономике. Разрыв между странами и внутри обществ усиливает социальное неравенство.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потребления увеличивает объёмы отходов, нагрузку на воздух, воду и почвы. Решение требует экологических норм, современных технологий переработки и согласованных международных стандартов.
</a:t>
            </a:r>
            <a:endParaRPr lang="en-US" sz="9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к устойчивому развитию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между социальными инвестициями, ростом производительности и экологической модернизацией.
</a:t>
            </a:r>
            <a:endParaRPr lang="en-US" sz="9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регионов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сохранять историческую память и объединяет людей внутри общества. В разных регионах языковое разнообразие влияет на образование, медиасреду, государственное управление и повседневное общение.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формируют ценности, праздники, архитектуру и нормы поведения. В одних регионах доминирует одна культурная традиция, в других рядом сосуществуют несколько религий и мировоззрений.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история и культурные нормы отражаются в питании, жилище, одежде и семейных обычаях. Поэтому сходные экономические условия не всегда означают одинаковый стиль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влияет на туризм, международные контакты и дипломатические отношения. Умение учитывать различия помогает избегать конфликтов и точнее понимать особенности других стран.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место страны в мире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государства в мировой системе складывается из набора взаимосвязанных факторов, а не из одного показателя.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позиции обычно у стран, которые сочетают ресурсы, технологии, развитую инфраструктуру и включённость в мировую торговлю.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ООН, Всемирного банка и географической статистики, 2023–2024 гг.
</a:t>
            </a:r>
            <a:endParaRPr lang="en-US" sz="7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система взаимосвязей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различаются по природе, населению, хозяйству и уровню развития, но их объединяют торговля, миграция, транспорт и информация. Понять мир значит увидеть эти связи в целом.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2026-06-03T02:19:01Z</dcterms:created>
  <dcterms:modified xsi:type="dcterms:W3CDTF">2026-06-03T02:19:01Z</dcterms:modified>
</cp:coreProperties>
</file>