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немного из истории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слова и как они меняются?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слова есть своя история: оно могло родиться в народной речи, прийти из другого языка или со временем изменить значение. Язык растёт вместе с людьми, поэтому рядом живут старинные и новые слова.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слова появляется биография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76728"/>
            <a:ext cx="542227" cy="4819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путешествует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 сквозь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жить очень долго и переходить из одного века в другой. Оно остаётся в речи людей, пока нужно для разговора, книг и памяти о прошлом.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становится короче, мягче или просто удобнее для произношения. Так речь постепенно обновляется, а знакомое слово звучит уже немного иначе.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 новое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начать называть не только старый предмет, но и новый. Благодаря этому язык умеет экономно использовать знакомые формы для разных случаев.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Уходит в словари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почти не используется в обычной речи, оно не исчезает бесследно. Его можно найти в книгах, словарях и старых текстах, как маленькую языковую находку.
</a:t>
            </a:r>
            <a:endParaRPr lang="en-US" sz="17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Чело, уста, перст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старых книгах можно встретить слова чело, уста, перст. Сегодня чаще говорят лоб, губы и палец. Такие пары показывают, что язык не стоит на месте и постепенно выбирает более привычные для нас формы.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Ланиты и другие редкости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ланиты когда-то было обычным, а теперь звучит как привет из прошлого. Оно помогает увидеть, как в старинных текстах описывали человека иначе, чем сегодня. Читать такие слова — всё равно что заглядывать в другой век.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древней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рукопись, неровные буквы и пожелтевшая бумага сразу настраивают на путешествие во времени. На таких страницах слова будто шепчут о прошлом и напоминают, что у языка есть длинная и интересная память.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слова рядом с нами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знакомятся с новыми вещами, вместе с ними часто приходят и новые слова. Так язык быстро находит названия для предметов, которых раньше в жизни просто не было.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заимствованные слова появились очень давно и уже стали совсем родными. Мы говорим тетрадь, кефир, шоколад или метро, почти не задумываясь, что у них был путь из другого языка.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умеет приспосабливать такие слова к своим правилам. Поэтому они звучат удобно, пишутся привычно и не выглядят чужими в обычной речи.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приходят из других языков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у слова лист мы видим уже в одном примере: это и часть дерева, и страница книги.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учебного материала: лист, ключ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слова часто хватает, чтобы назвать разные предметы. Так язык становится более гибким и помогает нам говорить точнее.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как маленький урок
</a:t>
            </a:r>
            <a:pPr algn="l" indent="0" marL="0">
              <a:lnSpc>
                <a:spcPct val="100000"/>
              </a:lnSpc>
              <a:buNone/>
            </a:pPr>
            <a:r>
              <a:rPr lang="en-US" sz="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передают мудрость народа коротко и точно. Фраза «Без труда не вытащишь и рыбку из пруда» напоминает, что любой результат требует старания. Такие выражения живут долго, потому что их легко запомнить и хочется повторять.
</a:t>
            </a:r>
            <a:endParaRPr lang="en-US" sz="1330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мир старых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часто встречаются терема, добры молодцы и красны девицы. Эти слова сразу создают ощущение старинного мира, где всё звучит торжественно и нарядно. Когда мы читаем такие тексты, перед глазами будто появляется живая картинка прошлого.
</a:t>
            </a:r>
            <a:endParaRPr lang="en-US" sz="1239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пословицах и сказках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старый предмет исчезает из жизни, его название тоже может уйти в прошлое. Людям уже не нужно слово, если вещь давно не используется.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изобретения и привычки приносят новые названия. Поэтому конка, лучина и лапти постепенно уступили место словам автобус, лампа и обувь.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остаётся только в книгах, музеях и старых рассказах. Там оно хранит память о том, как раньше жили люди и что их окружало.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не исчезают совсем: они помогают понимать историю и старые тексты. Это как ключик к прошлому, только словесный.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некоторые слова исчезают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становится короче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люди любят говорить быстрее и удобнее, поэтому длинные слова часто сокращаются. Вместо велосипед говорят велик, и смысл остаётся понятным всем.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помогает не только экономить время, но и делает речь более живой. Короткие формы легко произносить, запоминать и использовать в обычной беседе.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появляются привычные уменьшенные варианты слов и выражений. Они особенно часто встречаются в разговорной речи, где важны простота, быстрота и немного дружелюбия.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точных названий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науке важны слова, которые называют предметы без путаницы. Алфавит, квадрат и планета помогают быстро понять, о чём идёт речь. Такие слова делают знания аккуратными и удобными для каждого ученика.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Робот, глобус, книга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помогают изучать буквы, другие — фигуры, третьи — устройство мира. Когда рядом стоят робот, глобус и книга, становится понятно: язык умеет точно называть и вещи, и открытия, и учебные задачи.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уголок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доска, стопка книг и лабораторный уголок словно приглашают к любопытству. В таком месте слова особенно важны, потому что именно они помогают объяснять, сравнивать, считать и узнавать новое без лишних догадок.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учат и объясняют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живёт в языке с одним смыслом. Иногда этот смысл связан с давним образом жизни людей и может звучать непривычно для нас.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слово начинает употребляться по-новому. Так, «смелый» теперь значит «отважный», а «мышка» стала ещё и названием компьютерного устройства.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новый смысл закрепляется в речи. Люди понимают слово быстрее, а старое значение может остаться только в книгах и словарях.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18" y="1838326"/>
            <a:ext cx="488936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76728"/>
            <a:ext cx="542227" cy="4819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7633" y="1838326"/>
            <a:ext cx="488936" cy="55878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900827"/>
            <a:ext cx="542227" cy="433782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помогают узнать прошлое слова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объясняет, что слово означает сейчас, и помогает не перепутать похожие слова. Это самый быстрый способ проверить современный смысл.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Этимологический 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рассказывает, откуда слово пришло и как менялось по пути. Из него можно узнать, из какого языка слово попало в русский.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словарях иногда показывают прежнюю форму слова. Так легче заметить, как язык менялся и почему написание стало именно таким.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найти слова с общим корнем. Они похожи по звучанию и смыслу, а вместе рассказывают о большой семье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рек, городов и деревень часто возникли очень давно. В них могут прятаться старые слова, которые когда-то описывали место, воду, лес или людей.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Фамилии тоже многое рассказывают о прошлом. Одни связаны с профессиями, другие — с именами предков или особенностями человека, поэтому у каждого имени своя маленькая история.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собственные тоже хранят историю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выбирают старинные слова, чтобы читатель сразу почувствовал время и место действия. Такие слова делают речь яркой и немного волшебной.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былинах и исторических рассказах старые слова помогают увидеть мир прошлого. Они звучат торжественно, как будто пришли прямо из старой книги.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читаем хорошие книги, старые слова не исчезают. Они переходят от текста к тексту и продолжают жить в нашей памяти.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писатели сохраняют старые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слово рождается, меняется и может остаться в языке или уйти в историю.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слова во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жизни появляются новые вещи, вместе с ними часто приходят и новые слова. Так русский язык пополнился названиями предметов, игр, еды и транспорта.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слова быстро становятся своими, если люди часто ими пользуются. Они подстраиваются под русское произношение и правила, поэтому звучат привычно и удобно.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компьютер, джинсы, метро и шоколад уже давно не кажутся чужими. Мы произносим их легко, как старых знакомых, хотя когда-то они были новенькими.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умеет принимать полезные слова, как добрый дом принимает гостей. А потом эти гости остаются надолго и помогают нам говорить точнее.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из других стран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новое слово может показаться странным и даже смешным. Но если предмет или явление становятся привычными, слово тоже быстро входит в речь и перестаёт удивлять.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и тетрадь, и карандаш, и апельсин звучали необычно. Теперь это обычные слова, а значит, вчерашняя новинка сегодня уже стала частью языка.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новые слова сначала удивляют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Родные слова помогают нам помнить, как жили люди раньше, что они делали и о чём мечтали. Через них язык хранит историю народа.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слова нужны, чтобы понимать былины, сказки и старинные письма. Без них такие тексты становятся загадочными, как письмо из прошлого века.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беречь слова, не потеряется связь времён. Тогда язык останется живым, а мы сможем читать книги прошлого и улыбаться их мудрости.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родные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узнать, спросив слово о прошлом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узнать, давно ли слово живёт в языке или появилось недавно. Это помогает понять, как быстро меняется наша речь.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нам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прийти из другого языка или пройти через несколько языков сразу. Такой путь часто делает его историю особенно интересной.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Прежний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когда-то означало совсем не то, что сейчас. По старому значению видно, как люди по-новому смотрели на мир.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слова бывают близкие родственники с общим корнем. Они помогают узнать, как слово связано с другими словами и почему звучит именно так.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хранят память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присмотреться к словам, они расскажут и о людях, и о вещах, и о переменах в жизни. В них спрятано прошлое, а язык от этого становится ещё богаче и интереснее.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2026-05-22T01:23:04Z</dcterms:created>
  <dcterms:modified xsi:type="dcterms:W3CDTF">2026-05-22T01:23:04Z</dcterms:modified>
</cp:coreProperties>
</file>