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Былины: песни о доблести, подвигах и славе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песни о богатырях, защищавших Русь.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родились былины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веками жили в устной памяти народа. Их пели сказители, а записывать начали учёные в XIX веке. Так дошли до нас истории об Илье Муромце, Добрыне Никитиче и Алёше Поповиче.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былина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это не сказка, а песня-рассказ о подвиге, важном событии или защите родной земли.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звучит торжественный ритм, повторы и особые слова, которые делают речь старинной и легко запоминающейся.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выражения, как «добрый молодец» и «широкая Русь», помогают представить далёкое время и почувствовать народный голос.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поёт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запоминал длинные истории без книги и передавал их людям нараспев. Его речь звучала плавно, словно сама песня несла память о старых подвигах и героях.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 руках певца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сказителя изображают с гуслями — старинным инструментом, который помогает представить напевную былину. Такой образ сразу переносит нас в мир устной традиции и народной песни.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рассказ для слушателей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сказитель начинал былину, вокруг собирались слушатели. Они не просто слушали историю, а будто видели богатырей, поле битвы и дальнюю дорогу своими глазами.
</a:t>
            </a:r>
            <a:endParaRPr lang="en-US" sz="106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Сказители — хранители былин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в былинах сильны, но их главное качество — не сила, а готовность защищать людей и не щадить себя ради добра.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прославился терпением и могучей силой, Добрыня Никитич — спокойствием и умом, а Алёша Попович — смекалкой и весёлым нравом.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они разные, но каждого объединяют честь, верность слову и желание помочь родной земле, а не похвастаться перед всеми.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былин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687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защитник земли русской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ради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выступает на защиту простых людей и не ищет награды для себя. Его поступки всегда связаны с долгом перед родной землёй.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 былинах показывает, что настоящий герой умеет не только сражаться, но и долго терпеть, ждать и делать своё дело без жалоб.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Соловьём-разбойником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подвиг Ильи — победа над Соловьём-разбойником. Этот образ напоминает, что добро может победить даже очень страшную 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— смелый и рассудительный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действует спокойно и уверенно. Он не торопится зря, а сначала думает, как поступить правильно в трудной и опасной ситуации.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он побеждает Змея Горыныча и показывает, что богатырю нужны не только сила, но и выдержка, воспитанность и умение держать слово.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умеет находить верный выход там, где другим было бы страшно. Поэтому его образ особенно близок тем, кто ценит разум и смелость.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950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37241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 — ловкий и находчивый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 в бою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побеждает не только силой, но и умом. Алёша быстро замечает слабое место противника и находит неожиданный выход из сложной ситуации.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 часто говорит шутливо и умеет поднять настроение. Его весёлый нрав делает былины живыми и особенно интересными для слушателей.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богатырь действует ловко и решительно. Благодаря такой находчивости он запоминается как герой, который умеет победить даже без долгой борьбы.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былины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былине показывает, как из беды рождается подвиг.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в былинах часто выглядят очень страшно: это чудовища, разбойники или вражеские силы. Они мешают людям жить спокойно и пугают всех вокруг.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Соловей-разбойник и Змей Горыныч не просто персонажи, а образы зла, жадности и угрозы для родной земли. С ними приходится бороться по-настоящему смело.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побеждает не ради шума и похвалы, а чтобы защитить слабых и восстановить мир. В этом и заключается сила доброго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былина учит: зло может быть громким и страшным, но добро, смелость и верность всегда оказываются сильнее.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опасности в былинах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былины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показывают, что настоящая сила не бывает грубой: богатырь защищает людей, держит слово и остаётся добрым даже в трудный час.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былин дети узнают, как важно быть смелым, не бояться испытаний и уважать старших, ведь герой действует не ради похвалы, а ради пользы.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учат замечать несправедливость, помогать слабым и не сдаваться, когда путь кажется долгим: именно так рождается настоящий подвиг.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часто встречаются князь Владимир, Киев, широкие дороги, степи и княжеские палаты. Эти детали помогают представить древнюю Русь как живую и просторную.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мир легко увидеть в воображении: крепкие стены города, далёкая даль и богатырь, который мчится навстречу испытанию, будто знает все дороги наперёд.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Былинная Русь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слушателю запомнить важные места и делают рассказ торжественным, как песню, которую хочется слушать ещё раз.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эпитеты, вроде «добрый молодец» или «славный богатырь», создают особый старинный звук и сразу напоминают о народной речи.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словам былина звучит размеренно, красиво и немного величаво, словно сама хранит память о далёких временах.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 и повторения в былинах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подвигом в былине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Подвигом бывает не только сражение, но и долгий путь, когда богатырь не отступает и идёт туда, где нужна помощь.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— это и спасение людей: освобождение пленников, защита селений, охрана дорог и спокойной жизни простых жителей.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побеждает не силой, а умом, хитростью и терпением, если так можно лучше защитить добро и правду.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подвиге — принести мир, а не просто показать удаль: богатырь помогает другим и возвращается с честью.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должен быть богатырь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качеств, которые помогают былинному герою стать настоящим защитником людей.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 русской культуре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часто изображают богатырей на коне, в доспехах и на фоне широкого поля. Такие картины делают былинный мир ярким и легко узнаваемым.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учебники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входят в школьное чтение и помогают детям познакомиться с народной поэзией, старинной речью и образами богатырей, которые стали частью русской культуры.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былинные герои становятся ближе и понятнее детям. Там их подвиги выглядят живо, а характеры — особенно выразительно и запоминающе.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богатырей встречаются в памятниках и городских названиях. Так народ хранит уважение к защитникам земли и передаёт эту память следующим поколениям.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Богатыря часто рисуют неподвижным и уверенным, будто он уже знает, откуда придёт беда. Его взгляд обращён к горизонту, а поза говорит о силе, выдержке и верности своему долгу перед людьми.
</a:t>
            </a:r>
            <a:endParaRPr lang="en-US" sz="117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на границе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на коне, держит оружие и спокойно смотрит вдаль. Вокруг — широкое поле, высокий ветер и тишина перед дорогой. Такой образ сразу подсказывает: герой готов защитить землю и первым встретить опасность.
</a:t>
            </a:r>
            <a:endParaRPr lang="en-US" sz="104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узнаваемый образ былины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Приключения и чудеса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сюжете есть дорога, испытание, опасность и победа. Из-за этого былина читается как большое увлекательное приключение.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Удобно обсуждать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пересказ, понятные герои и ясный финал помогают детям рассуждать о добре, смелости и справедливости.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Яркие герои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легко запомнить богатырей: они сильные, смелые и немного необычные, поэтому сразу вызывают интерес у читателя.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былины интересно читать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былинах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родились в народной устной традиции, поэтому долго жили в памяти сказителей и передавали важные истории о русских защитниках.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прославляют честность, верность, смелость и готовность помогать слабым, а значит, показывают, какими качествами особенно дорожил народ.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былин проста и сильна: настоящий герой не только сильный, но и добрый, справедливый и верный своему слову.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— живая память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напоминают, что сила без добра ничего не стоит. Они хранят память о героях, учат смелости, честности и любви к родной земле.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2026-05-20T09:15:55Z</dcterms:created>
  <dcterms:modified xsi:type="dcterms:W3CDTF">2026-05-20T09:15:55Z</dcterms:modified>
</cp:coreProperties>
</file>