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 данные: основа цифрового мира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 данные запускают работу компьютеров, интернета и цифровых сервисов в повседневности.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ежедневно производит огромные массивы данных через смартфоны, соцсети, поиск, покупки и школьные платформы. По оценкам аналитиков, к середине 2020-х мировой объем данных превышает 180 зеттабайт в год. Важно понимать, откуда берутся данные и как им доверять.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десятиклассника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 информация: в чем разница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— это отдельные факты и сигналы: числа, символы, записи, значения датчиков и результаты наблюдений. Пока они не связаны с задачей, смысл остается неполным и часто неоднозначным для человека.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возникает, когда данные обрабатываются и получают интерпретацию в конкретном контексте. Тогда появляется ответ на вопрос: что это значит и как это связано с целью, условиями и ожиданиями.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данные могут менять значение в зависимости от ситуации: число 38 может быть температурой, возрастом, оценкой или номером дома. Контекст превращает «цифры вообще» в осмысленную картину.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появляется после сопоставления данных с вопросом и критериями. Поэтому две группы людей могут увидеть одни и те же данные, но сделать разные выводы — из‑за различий в целях и правилах интерпретации.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0162" y="1576525"/>
            <a:ext cx="2724675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представления данных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помогают удобнее хранить, передавать и обрабатывать данные — под конкретные задачи.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формата определяет, насколько быстро и точно можно понять, сравнить и обработать данные.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представления данных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данные превращаются в информацию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наблюдение, измерение, опрос, датчики и документы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данных и надежность выводов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Надежные данные отличает точность, полнота, актуальность, согласованность и возможность проверки. Чем меньше сомнений в исходном наборе, тем устойчивее последующие выводы.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Пропуски, дубли, ошибки измерения и устаревшая информация снижают доверие к результатам. В анализе даже небольшая ошибка на входе может заметно исказить итоговую картину.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выводов связана не только с «цифрами», но и с тем, как их собирали и кто отвечает за источник. Способ сбора задает рамки точности и допустимые выводы.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цифровых данных в повседневной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описание источников данных; схематическая диаграмма (без утверждения реальных долей), актуально для школьников и семей в цифровой среде
</a:t>
            </a:r>
            <a:endParaRPr lang="en-US" sz="56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сервисы и социальные платформы часто дают наибольшую долю данных, потому что собирают информацию постоянно: действия, время активности и контекст запросов.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процентов видно, что «данные» в быту формируются разными системами; важно понимать, откуда именно берется информация.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данные и цифровые потоки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признака: объем, скорость,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данные выделяют по трем характеристикам: объему, высокой скорости поступления и множеству форматов. Это могут быть поисковые запросы, видео, геолокация, данные сенсоров, сообщения и транзакции.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вычислений не обойтись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анализировать такие массивы, используют вычислительные системы и алгоритмы: вручную обработать потоки невозможно. На практике это похоже на непрерывную работу серверов, облачных хранилищ и потоков цифровых сигналов.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Алгоритмы, искусственный интеллект и данные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— это последовательность действий, которая преобразует входные данные в результат по заданным правилам. Даже в привычных сервисах алгоритмы определяют порядок поиска, фильтрацию и сортировку.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Машинное обучение опирается на примеры, чтобы находить закономерности в данных. Нейросети применяются для распознавания текста, изображений и речи, а качество результата зависит от обучающих данных.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 чище обучающая выборка, тем выше вероятность точного поведения модели. Если данные неполные, ошибочные или предвзятые, модель может давать неверные или несправедливые ответы.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разных источников информации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методическое сравнение; значения на диаграмме условные (не измерения), используются для иллюстрации различий по надежности
</a:t>
            </a:r>
            <a:endParaRPr lang="en-US" sz="56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 источника фактической опоры — автор, дата, ссылки и проверяемость — тем выше обычно доверие к его утверждениям.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определяется не только форматом, но и проверкой фактов. Полезно сравнивать информацию из разных первоисточников и сверять детали.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данные искажают смысл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Искажение появляется, когда отбирают только «удобные» факты: остальное замалчивают, и картина становится односторонней. Такое выборочное представление может скрыть причины, оговорки и масштабы наблюдений.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шкала и округление меняют впечатление: графики с «обрезанной» осью преувеличивают разницу, а числа без точности вводят в заблуждение о точном размере эффекта.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процентов абсолютными значениями и вырывание цитаты из контекста разрывают связь между данными и смыслом. В итоге читатель оценивает результат по иной логике, чем задумано авторами.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данные тоже создают ложную картину: недостающие значения и неуказанные единицы измерения делают выводы ненадежными. Проверяйте первоисточник, дату и метод сбора до интерпретации.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842" y="1340425"/>
            <a:ext cx="4316317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Данные, информация и знания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объяснения терминов (обобщение)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понятиями можно представить как цепочку: от «сырья» к осмыслению и применению результата.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последующее звено добавляет интерпретацию, смысл и практическую ценность: от факта — к выводам и действиям.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данных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появления данных до архивирования или удаления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безопасность и цифровая гигиена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 включают имя, номер телефона, адрес электронной почты, геолокацию, фотографии, пароли и сведения о платежах. Риски возникают из‑за фишинга, утечек, вредоносных ссылок и повторного использования пароля.
</a:t>
            </a:r>
            <a:endParaRPr lang="en-US" sz="1178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нужны сложные уникальные пароли, двухфакторная аутентификация, ограничение доступа к профилям и внимательная проверка сайтов и сообщений. Это снижает шанс попадания в мошеннические схемы.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данные приносят наибольшую пользу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Концептуальное сравнение (без численных метрик), опора на примеры из содержания урока
</a:t>
            </a:r>
            <a:endParaRPr lang="en-US" sz="841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«силу эффекта» в цифрах, а направления применения: в каждой сфере данные переводят наблюдения в решения.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везде схожа: данные измеряют ситуацию, помогают выявить закономерности и поддерживают выбор действий, снижая ошибки и неопределенность.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7931" y="3203566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 визуализация как язык данных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удобны, когда нужно быстро сопоставить значения и проверить конкретные записи. Они особенно полезны, если требуется сверять группы, искать совпадения и контролировать допущения.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для точного сравнения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графики помогают увидеть изменения во времени: рост, падение, сезонность и разрывы. По форме линии проще заметить момент, когда ситуация меняется и требуютcя объяснения.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графики для трендов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диаграммы показывают структуру целого и доли категорий. Они лучше всего подходят для вопросов «сколько приходится на каждую часть» и требуют аккуратности в подписывании.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диаграммы для долей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растет объем данных со временем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Описательный тренд из содержания (без привязки к конкретным измерениям в числах на слайде)
</a:t>
            </a:r>
            <a:endParaRPr lang="en-US" sz="79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медленного накопления, ускорение роста связано с массовым использованием смартфонов, облачных сервисов и платформ обмена видео.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практической точки зрения это означает, что человеку все труднее анализировать массивы вручную: требуются алгоритмы и инструменты автоматизации.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данных в науке, государстве и бизнесе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науке данные нужны, чтобы проверять гипотезы, подтверждать результаты и обеспечивать воспроизводимость. Когда метод прозрачен, другие исследователи могут повторить измерения и сверить выводы.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государственном управлении данные поддерживают планирование инфраструктуры: дороги, транспорт, школы и больницы. На основе наблюдений проще оценивать потребности и корректировать программы по приоритетам.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бизнесе данные применяются для прогноза спроса, управления запасами и персонализации сервисов. Это позволяет уменьшать лишние затраты и точнее предлагать решения разным категориям клиентов.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растет общественная цена ошибок: важно обеспечивать прозрачность, ответственность и защиту частной жизни. Без этих принципов выгода от данных может превращаться в риск для людей.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700" y="33592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3875" y="3365880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17625" y="1493250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78950" y="1493250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работы с информацией для старшеклассника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6870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вопроса: что именно утверждается и какие предположения за этим стоят. Полезно сравнивать разные формулировки одного факта и отделять мнение от подтверждаемых данных.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66772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168575" y="3810200"/>
            <a:ext cx="41859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— это часть грамотности: надежные пароли, осторожность к ссылкам и учет рисков утечек. Так вы снижаете вероятность манипуляций через взлом или кражу учетных записей.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667725" y="3310700"/>
            <a:ext cx="368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безопасность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16950" y="3810200"/>
            <a:ext cx="41595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утверждения по нескольким источникам, особенно когда речь о цифрах или «сенсациях». Отмечайте манипуляции в визуализациях, цитатах и заголовках перед тем, как соглашаться.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5216100" y="3310700"/>
            <a:ext cx="3660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 проверка фактов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135625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находить первоисточники или близкие к ним материалы: документы, статьи, отчеты. Сомнительные публикации и анонимные пересказы требуют дополнительной проверки по независимым каналам.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3634650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надежных источников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609695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могут быть убедительными, но не всегда корректными: меняются масштабы, подписи и единицы. Разбирайте, что по оси, какие диапазоны и как построена выборка данных.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59597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графиков и схем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сами по себе не превращаются в знание автоматически. Ценность появляется после проверки, обработки и интерпретации, а надежность результата зависит от качества источника и контекста.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данные становятся ценностью через смысл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2026-05-14T12:58:26Z</dcterms:created>
  <dcterms:modified xsi:type="dcterms:W3CDTF">2026-05-14T12:58:26Z</dcterms:modified>
</cp:coreProperties>
</file>