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древних 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учились выживать, добывать пищу и открывать мир вокруг себя.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появились миллионы лет назад и жили без магазинов, хлеба и овощей. Всё нужное им давала природа, а каждый день требовал смелости, терпения и умения справляться с холодом, голодом и опасностями.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древние люди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древние люди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старались селиться возле рек, озёр и ручьёв. Вода была нужна для питья, а ещё рядом чаще появлялись животные и съедобные растения.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Удобными жилищами становились пещеры и места под скалами. Там было легче спрятаться от дождя, ветра и хищников, которые бродили неподалёку.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Хижины из веток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пещеры не было, люди строили простые хижины из веток, шкур и камней. Такие укрытия были неказистыми, но очень полезными в ненастье.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стоянки был важным делом. Хорошее место помогало сохранить тепло, отдохнуть после трудного дня и защитить всю группу от опасностей.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люди добывали пищу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люди отправлялись искать то, что можно съесть. Они внимательно смотрели вокруг, потому что еду не покупали и не находили на полке, как сейчас.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рыбалка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 женщины в разных группах могли охотиться или ловить рыбу. Иногда добыча была большой, а иногда приходилось возвращаться почти с пустыми руками.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пищи собирали в лесу и у воды: ягоды, орехи, коренья, съедобные травы и яйца птиц. Это помогало не оставаться голодными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всей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люди действовали вместе. Кто-то искал следы животных, кто-то собирал растения, а кто-то следил за детьми и костром.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найденное приносили в лагерь и делили между всеми. Такой порядок помогал пережить трудные дни, когда удача на охоте вдруг исчезала.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древнего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 выглядеть обычный день людей в первобытной общине.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труда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был удобен для работы, потому что он прочный и долго не ломается. Из него делали полезные вещи, которые помогали в повседневной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скребки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Ножами резали мясо и растения, а скребками снимали шкуры с добычи. Без таких инструментов работа была бы гораздо медленнее и тяжелее.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Топоры и копья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топоры помогали рубить ветки и строить укрытия, а наконечники копий пригодились на охоте и для защиты от опасных зверей.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Умелые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орудие, нужно было терпение и внимание. Люди долго учились придавать камню нужную форму, а потом передавали свой опыт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огня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еда становилась мягче, вкуснее и лучше переваривалась. Это было большим открытием, хотя для нас сегодня это обычное дело.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Готовка пищи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 в холодные дни и помогал видеть в темноте. У костра было спокойнее и безопаснее, ведь дикие звери боялись огня.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не умели зажигать огонь сами и старались не дать ему погаснуть. Потом они научились добывать его снова, когда это было нужно.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берегли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древних людей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 шкур животных, потому что других материалов почти не было. Такая одежда выглядела грубо, но хорошо защищала от холода.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иглы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соединять куски шкуры, люди использовали жилы, ремешки и иглы из кости. Работа была долгой, зато одежда сидела лучше.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особенно помогала зимой и в ветреную погоду. Без неё древним людям было бы очень трудно выходить из жилища.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делать одежду стало важным шагом в жизни людей. Оно позволяло жить там, где раньше было слишком холодно и неуютно.
</a:t>
            </a:r>
            <a:endParaRPr lang="en-US" sz="11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места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находили безопасное место рядом с водой или в укрытии от ветра. Это помогало защитить семью и запасы.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Постройка жилища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собирали ветки, камни, кости животных и шкуры. Из этих материалов получалось простое, но надёжное жилище.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Жизнь внутри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хранили еду и орудия, а ещё отдыхали после работы. Маленький дом помогал пережить холод и дождь.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жилища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община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группами, потому что одному выжить было гораздо труднее. Вместе проще было искать пищу, защищаться и заботиться о слабых.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общине каждый выполнял свою часть работы. Одни охотились, другие собирали растения, третьи следили за костром и помогали готовить пищу.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учились у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наблюдали за взрослыми и постепенно сами пробовали полезные дела. Так они запоминали, как искать еду, делать орудия и беречь огонь.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был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группе ценился труд каждого человека. Когда все помогали друг другу, община лучше справлялась с трудностями и опасностями.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жесты и звуки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показывали мысли руками, мимикой и короткими звуками. Так можно было позвать на помощь, предупредить об опасности или указать на добычу.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речи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научились произносить слова и связывать их в простые фразы. Это помогло точнее договариваться об охоте, работе и общих делах.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объединяет группу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стали учить детей словами, знания передавались быстрее. Общение сделало жизнь племени понятнее, дружнее и намного организованнее.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общались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древние художники изображали оленей, бизонов и сцены охоты. Эти рисунки были не просто украшением: они помогали запомнить важные события и показывали, что люди внимательно наблюдали за животными.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делали бусы и подвески из костей, камней и ракушек. Такие вещи носили с гордостью, а иногда дарили близким. Украшения показывают, что древним людям хотелось не только выживать, но и создавать красивое.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природных материалов
</a:t>
            </a:r>
            <a:endParaRPr lang="en-US" sz="1132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изображениях можно увидеть охотников с копьями и животными, окружёнными знаками и линиями. Такие сцены словно рассказывают маленькую историю и помогают представить, как люди готовились к важному делу.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удачной охоты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на стенах и в украшениях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что верили древние люди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верили, что в реках, лесах, горах и ветре живут особые силы. Они старались не сердить природу и просили у неё помощи перед трудными делами.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Удача на охоте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охотой люди могли совершать обряды, чтобы привлечь везение. Им хотелось, чтобы добыча была успешной, ведь от этого зависела еда для всей группы.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огня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казался людям почти волшебным. Он грел, освещал темноту и защищал от зверей, поэтому к нему относились с уважением и осторожностью.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действия помогали людям чувствовать уверенность в мире, где многое было непонятно. Когда всем было страшно, общий обряд поддерживал группу и настраивал на смелость.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была трудной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охота или сбор растений не удавались, запасы быстро заканчивались. Тогда вся группа ощущала голод, поэтому каждому нужно было стараться особенно внимательно.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Древним людям приходилось жить под дождём, ветром и холодом. Без тёплых домов и хорошей одежды даже обычный день мог стать настоящим испытанием.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погода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могли встретиться хищники, и люди должны были всегда быть начеку. Ночью особенно важно было держаться вместе и не отходить далеко от жилища.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животные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лекарств и врачей даже небольшая болезнь могла стать серьёзной. Люди часто уставали от тяжёлой работы, поэтому им требовались терпение, сила и взаимная помощь.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усталость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учились выживать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полезному знанию и передаче опыта внутри группы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61750" y="1482363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Заметили рост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увидели, что из случайно упавших зёрен вырастают новые растения. Это наблюдение подсказало, что еду можно не только искать, но и выращивать.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161750" y="2515213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посевы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зёрна стали специально сажать рядом с жилищем. Так люди начали получать пищу более надёжно и уже меньше зависели от удачной охоты.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61750" y="3605438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люди могли жить на одном месте дольше. Так появились первые постоянные поселения, а запасов стало проще хватать на всех.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70471" y="211550"/>
            <a:ext cx="74913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изобретения древних людей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скребки и наконечники копий помогали резать мясо, обрабатывать шкуры и защищаться. Камень был прочным, поэтому такие вещи служили долго.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глиняной посуде удобно было хранить воду и еду. Она сделала повседневную жизнь аккуратнее и помогла людям лучше заботиться о запасах.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Хижины и укрытия из веток, камней и шкур помогали прятаться от дождя и снега. Внутри можно было отдыхать и хранить нужные вещи.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жилища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дал людям тепло, свет и защиту. С ним было легче пережить холодные ночи, приготовить пищу и отпугнуть диких зверей.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 защищали от холода и ветра. Их сшивали костяными иглами, ремешками и жилами, чтобы одежда лучше держалась и согревала.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шкур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внимательно следили за природой: за следами животных, погодой и растениями. Именно наблюдательность помогала им находить полезные решения и не ошибаться слишком часто.
</a:t>
            </a:r>
            <a:endParaRPr lang="en-US" sz="1252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пробовать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получалось сразу, но люди всё равно искали новые способы охоты, хранения пищи и строительства. Без смелой попытки не бывает полезного открытия.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одиночку выжить было бы почти невозможно. Люди делили обязанности, учили детей и помогали друг другу, а это делало всю группу сильнее.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жизнь древних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людей сегодня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и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места, где древние люди жили, готовили еду и отдыхали. По остаткам костров, камней и шкур можно многое узнать о быте.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скребки и наконечники копий сохранились лучше других вещей. По ним учёные понимают, как люди охотились, разделывали добычу и работали.
</a:t>
            </a:r>
            <a:endParaRPr lang="en-US" sz="1113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помогают узнать, на кого охотились древние люди и какую пищу они ели. Иногда по ним можно даже понять, в какое время года жили люди.
</a:t>
            </a:r>
            <a:endParaRPr lang="en-US" sz="1113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в пещерах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изображения рассказывают о животных, охоте и мире представлений древних людей. Это словно очень древняя книга без букв, но с яркими картинками.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посуды и украшений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глиняной посуды и украшения из костей или ракушек показывают, как люди хранили вещи и старались делать свою жизнь удобнее и красивее.
</a:t>
            </a:r>
            <a:endParaRPr lang="en-US" sz="11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жили непросто, но шаг за шагом учились справляться с трудностями. Они добывали еду, берегли огонь, строили жилища и помогали друг другу, становясь всё сильнее.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люди: большие дела без больших машин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2026-05-26T06:50:33Z</dcterms:created>
  <dcterms:modified xsi:type="dcterms:W3CDTF">2026-05-26T06:50:33Z</dcterms:modified>
</cp:coreProperties>
</file>