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животноводство: как техника меняет сельское хозяйство
</a:t>
            </a:r>
            <a:endParaRPr lang="en-US" sz="281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делает животноводство быстрее, точнее и продуктивнее.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 хозяйстве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тесно связано с природой, транспортом и кормами. Его размещение зависит от климата, пастбищ, зерна, воды и близости переработки, поэтому отрасль развивается неравномерно по районам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животноводства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животноводства показывает, где именно развиваются разные виды скота и птицы, и почему одни районы подходят для них лучше других.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корма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животных важны свои условия: коровам нужны пастбища и кормовые поля, свиньям — зерно и комбикорма, птице — стабильный микроклимат в помещениях.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стараются размещать рядом с дорогами, городами и перерабатывающими предприятиями, чтобы быстрее доставлять корма и свежую продукцию.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ферме требует людей, умеющих обслуживать технику, следить за животными и выполнять санитарные нормы.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переработкой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мясо, шерсть и яйца быстрее поступают на заводы, если предприятие находится недалеко от мест переработки и хранения.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животных и их продукция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дает молоко, мясо и кожевенное сырье. Это одно из самых важных направлений, потому что молочные продукты и говядина широко используются в питании.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обеспечивает население мясом и салом. Оно особенно зависит от кормов, прежде всего от зерна и комбикормов.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дает шерсть, мясо и молоко. Эта отрасль особенно ценна в районах, где есть пастбища и сухой климат.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поставляет яйца и мясо. Оно выгодно тем, что продукция быстро производится и легко доставляется в города.
</a:t>
            </a:r>
            <a:endParaRPr lang="en-US" sz="1039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дает мед и воск. Хотя это направление меньше по масштабам, его продукция важна для питания и промышленности.
</a:t>
            </a:r>
            <a:endParaRPr lang="en-US" sz="9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крупнейшие доли приходятся на отрасли, связанные с массовой продукцией повседневного спроса.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 птицеводство формируют основу отрасли, потому что дают основные объемы молока, мяса и яиц.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животноводству России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животноводства по основным направлениям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95455"/>
            <a:ext cx="321434" cy="2571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199" y="2170429"/>
            <a:ext cx="211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животноводческих ферм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размещают там, где можно выращивать сено, зерно и кормовые культуры. Без надежных кормов невозможно поддерживать большое поголовье и стабильную продуктивность.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теплых районах животным проще находиться на пастбищах, а в холодных нужны утепленные помещения и отопление. Климат влияет и на затраты фермы.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ежедневно требуется чистая вода, поэтому фермы стараются строить рядом с надежными источниками водоснабжения. Это важно и для санитарии помещений.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 помогают быстро доставлять корма, ветеринарные препараты и готовую продукцию. Для крупных комплексов это особенно важно.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Сбыт продукции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пригородах и около городов фермы выгодно расположены рядом с покупателями свежего молока, мяса и яиц. Так сокращается время доставки.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животноводства требуют разных природных и хозяйственных условий. Это хорошо видно при сравнении их продукции, размещения и районов развития.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выбор отрасли зависит прежде всего от кормов, климата и близости потребителя.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животноводства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животноводства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кормят фермы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начинается прямо в поле: кукуруза на силос, люцерна, клевер, овес и ячмень выращиваются специально для животных. Чем лучше урожай кормовых культур, тем устойчивее работа фермы и ниже себестоимость продукции.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на весь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Сено, силос, зерно и комбикорма нужно не только вырастить, но и правильно сохранить. Для этого используют силосные башни, склады и герметичную упаковку. Запасы корма помогают фермам работать зимой и в засушливые периоды.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растениеводством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районах, где хорошо развито растениеводство, животноводство получает более дешевый и стабильный корм. Поэтому рядом с полями часто появляются фермы, кормоцехи и техника для перевозки, измельчения и раздачи кормов.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современная животноводческая ферма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операций на ферме и связь между этапами производства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для кормления животных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Кормораздатчики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Кормораздатчики быстро доставляют корм животным и помогают соблюдать точный рацион. Это уменьшает потери и делает питание более равномерным.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Смесители и измельчители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Смесители и измельчители готовят корм нужной структуры. Такая подготовка облегчает поедание и позволяет использовать корма более экономно.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Погрузчики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Погрузчики ускоряют подвоз и загрузку кормов, сена и силоса. Без этой техники на ферме пришлось бы тратить гораздо больше времени и сил.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линии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фермах корм подают по транспортерным линиям и через автоматические кормушки. Это особенно важно при большом поголовье и высокой нагрузке на персонал.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особенно полезна на крупных фермах, где операции повторяются много раз в день и требуют строгого графика.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уменьшает трудозатраты в несколько раз, а сильнее всего экономит время при доении и уборке помещений.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«Животноводство»; условные сравнительные данные для наглядной диаграммы.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механизация сокращает время основных работ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охлаждение сохраняет качество молока и делает его пригодным для дальнейшей переработки и перевозки.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°C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температура, при которой свежее молоко охлаждают, чтобы замедлить его порчу.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требования к хранению молока; учебные материалы по технологии молочного животноводства.
</a:t>
            </a:r>
            <a:endParaRPr lang="en-US" sz="6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сухой коровник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коров особенно важны чистый воздух и умеренная температура без сквозняков. Если в помещении сыро и холодно, животные хуже едят и дают меньше молока. Поэтому в коровниках ставят вентиляцию, отопление и следят за влажностью.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Свинарник под постоянным 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свинарниках микроклимат должен быть стабильным, потому что свиньи чувствительны к перегреву и переохлаждению. Датчики помогают вовремя заметить отклонения, а вентиляция удаляет лишнюю влагу и запахи. Это снижает риск болезней и улучшает рост животных.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Птичник без резких перепадов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птицы особенно опасны резкие изменения температуры и нехватка света. В современных птичниках освещение, вентиляция и обогрев работают согласованно, чтобы поддерживать нужные условия круглый год. Так птица лучше развивается и несёт больше яиц.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микроклимат влияет на 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на основных узлах оборудования и зачем это нужно для бесперебойной работы фермы.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узлов уменьшает число поломок и помогает избежать дорогого аварийного ремонта.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эксплуатации сельскохозяйственной техники.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узлы техники и их обслуживание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навозоудаление защищает ферму и природу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Ежедневная уборка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Скребки, шнеки и насосы быстро удаляют навоз из помещений. Это снижает влажность, запахи и риск распространения инфекций среди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и 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направляют в навозохранилища, где их можно безопасно накапливать и готовить к дальнейшему использованию без загрязнения двора и водоёмов.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Переработка и внесение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навоз используют как удобрение. Такой подход помогает беречь почву, но требует строгого контроля, чтобы не навредить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ферме каждый день, поэтому надёжное электроснабжение становится такой же важной частью хозяйства, как корма и техника.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затраты приходятся на непрерывные процессы, а значит, экономичность оборудования напрямую влияет на себестоимость продукции.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«Животноводство»; условные данные для учебной диаграммы.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на современной ферме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цифровые технологии на ферме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кормление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выдают нужную порцию без лишних потерь. Это помогает соблюдать рацион и поддерживать одинаковые условия для всего стада.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Роботы-дояры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установки ускоряют доение и уменьшают контакт человека с животным. Это повышает регулярность работы и облегчает труд персонала.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фиксируют активность, температуру и другие признаки. Если животное заболело или ослабло, система подаёт сигнал раньше, чем это заметит человек.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собирают данные о надоях, расходе корма и работе оборудования. По этим сведениям проще планировать смены и следить за продуктивностью.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России особенно развито животноводство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и Поволжье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животноводство тесно связано с кормовой базой, крупными городами и удобными путями сбыта. Особенно заметны молочное скотоводство и птицеводство, которым нужны стабильные поставки кормов и быстрый вывоз продукции на переработку.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Северный Кавказ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обширные пастбища делают эти районы важными для овцеводства и мясного скотоводства. В степных пространствах животным проще находить корм, а хозяйствам — организовывать сезонное использование пастбищ.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Пригородные зоны крупных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фермам важно быть рядом с потребителем, потому что молоко, яйца и мясо нужно доставлять быстро. Поэтому вокруг больших городов чаще размещают птицефабрики и молочные комплексы с развитой транспортной сетью.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отрасли и способы снизить их влияние на работу ферм.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отрасли решаются через технику, грамотную организацию труда и бережное отношение к природной 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«Животноводство».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животноводства и пути их решения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делают животноводство сильнее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помогает фермам работать быстрее, чище и точнее. Оно влияет и на размещение хозяйства, потому что животноводство зависит от кормов, транспорта, климата и близости потребителя.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2026-06-02T17:18:34Z</dcterms:created>
  <dcterms:modified xsi:type="dcterms:W3CDTF">2026-06-02T17:18:34Z</dcterms:modified>
</cp:coreProperties>
</file>