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заглянуть внутрь привычных вещей и увидеть невидимое.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Тела, вещества, частицы: из чего всё вокруг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вода, воздух и камень встречаются нам постоянно. Понимая, из чего они состоят и как себя ведут, легче объяснить таяние льда, кипение воды, растворение сахара и другие знакомые чудеса.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телом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любой отдельный предмет или его часть, которую можно увидеть, потрогать и отличить от других. У тела есть форма, размер и место в пространстве.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предмет телом, достаточно понять: это что-то отдельное. Даже если предмет очень маленький, он всё равно остаётся телом, а не веществом.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вещество — разные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и того же вещества можно сделать разные предметы. Из дерева получаются линейка, стул и карандаш, а из стекла — стакан, бутылка и окно.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Телами являются мяч, стол, тетрадь, кубик, капля воды и даже человек. У каждого тела свои особенности: одно круглое, другое плоское, третье совсем крошечное.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веществом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3935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то, из чего сделано тело. Вода, соль, сахар, железо, стекло, пластик, дерево и воздух — всё это разные вещества.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03935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предмета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939731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веществ бывают свойства, по которым их можно различать: цвет, запах, твёрдость, прозрачность и растворимость. Именно свойства подсказывают, чем одно вещество отличается от другого.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939731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помогают узнать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175527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могут плавиться, замерзать или растворяться в воде. Такие изменения помогают понять, как вещество ведёт себя при разных условиях.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175527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превращения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7411323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одного вещества сделать разные предметы, его свойства в целом сохраняются. Поэтому деревянный карандаш и деревянный стул сделаны из одного материала.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7411323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вещество — похожие свойства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9647119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сам предмет, а вещество — его материал. Это как костюм и ткань: костюмы бывают разными, а ткань у них может быть одной.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647119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тело не одно и то же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веществ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твёрдом состоянии вещество сохраняет форму. Лёд, камень и карандаш остаются почти такими же, как были, потому что их частицы плотно расположены и почти не расходятся.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жидком состоянии вещество течёт и принимает форму сосуда. Вода, молоко и сок могут переливаться из стакана в чашку, потому что их частицы свободнее двигаются.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газообразном состоянии вещество не держит форму и заполняет всё свободное место. Воздух в комнате или пар над чаем быстро расходится во все стороны.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держат форму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почти не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сохраняют свою форму и не растекаются. Камень, книга, ложка или кусочек мела остаются такими, какими мы их видим, без сюрпризов.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твёрдых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наблюдения подойдут предметы с чёткой формой: деревянный брусок, кубик, камень, мел или кусочек льда. У них легко заметить границы и форму.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очень близко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твёрдом теле частицы расположены очень тесно. Они почти не перемещаются, а только слегка колеблются на месте, как будто держатся за руки.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текут и принимают форму сосуда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переливаются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не сохраняют собственную форму. Вода, молоко, сок и масло свободно переливаются из одного сосуда в другой и занимают его нижнюю часть.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форму ёмкости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налить жидкость в стакан, кувшин или миску, она примет форму этого сосуда. Сама жидкость не меняется, меняется только её внешний вид.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двигаются свободнее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жидкости расположены не так плотно, как в твёрдом теле. Они могут немного перемещаться и скользить друг мимо друга, поэтому жидкость течёт.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есть вокруг нас и заполняет всю комнату. Если открыть окно, воздух сразу начинает двигаться и смешиваться с наружным. У газа нет своей формы: он занимает любое свободное пространство.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комнате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Надутый шарик кажется полным и круглым, потому что внутри него находится газ. Если воздух выходит наружу, шарик сдувается и теряет форму. Частицы газа далеко друг от друга, поэтому газ легко растягивается.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и газ внутри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чашкой горячего чая часто видно пар. Это газ, который быстро поднимается вверх и исчезает в воздухе. Частицы газа движутся во все стороны, поэтому он быстро распространяется и заполняет пространство.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над горячим чаем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занимают всё свободное место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частицы в разных состояниях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расположение и движение частиц связаны со свойствами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частиц меняет вещество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Вещество нагревается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получает тепло, частицы начинают двигаться быстрее. Из-за этого меняются свойства вещества, и оно может перейти в другое состояние.
</a:t>
            </a:r>
            <a:endParaRPr lang="en-US" sz="1692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Твёрдое становится жидким
</a:t>
            </a:r>
            <a:pPr algn="l" indent="0" marL="0">
              <a:lnSpc>
                <a:spcPct val="115000"/>
              </a:lnSpc>
              <a:buNone/>
            </a:pPr>
            <a:r>
              <a:rPr lang="en-US" sz="6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при нагревании тает и превращается в воду. Частицы начинают двигаться свободнее, поэтому твёрдое тело теряет форму и становится жидкостью.
</a:t>
            </a:r>
            <a:endParaRPr lang="en-US" sz="1632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Жидкость становится газом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нагревать дальше, вода превращается в пар. Газ быстро занимает всё свободное место, потому что частицы движутся очень активно.
</a:t>
            </a:r>
            <a:endParaRPr lang="en-US" sz="1658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Охлаждение идёт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пар снова становится каплями воды, а вода может замёрзнуть и стать льдом. Частицы движутся медленнее, и вещество меняет состояние назад.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веществ в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вещества часто встречаются вместе. В чай добавляют сахар, в суп кладут соль, а в комнате смешиваются запахи и воздух. Так образуются привычные смеси.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рядом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исчезают в воде на глазах, хотя на самом деле становятся очень маленькими и распределяются по всему объёму. Поэтому сладкий чай остаётся прозрачным.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растворяется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и вода не хотят дружить: они образуют разные слои. Это помогает заметить, что не все вещества смешиваются одинаково, и у каждого есть свои особенности.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 границы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смеси каждое вещество не теряет своих свойств совсем. Соль остаётся солёной, сахар — сладким, а воздух по-прежнему помогает нам дышать.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сохраняются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Растворимые и нерастворимые вещества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сахар относятся к растворимым веществам. Если их насыпать в воду и перемешать, они постепенно исчезают, образуя прозрачный раствор без видимых крупинок.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Растворяются в воде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кусочки растворяются быстрее крупных, потому что у них больше поверхность соприкосновения с водой. Поэтому сахар-песок исчезает быстрее, чем большой кусок сахара.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имеет значение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идёт быстрее в тёплой воде, особенно если жидкость перемешивать. Чем активнее двигается вода, тем скорее её частички «подхватывают» вещество и разносят его.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растворению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 воде ведёт себя иначе: он не растворяется и остаётся заметным. Частички песка можно увидеть на дне стакана или в мутной воде.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растворяются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предметы плавают, а другие тонут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1119375" y="1843400"/>
            <a:ext cx="4822200" cy="4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воде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1119375" y="2354097"/>
            <a:ext cx="48222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попадает в воду, он может остаться на поверхности или опуститься вниз. Деревянная щепка часто плавает, а камень обычно сразу идёт ко дну.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19375" y="4370275"/>
            <a:ext cx="4822200" cy="4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плотности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1119375" y="4880972"/>
            <a:ext cx="48222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связано с плотностью тела. Если при своём объёме предмет «легче» воды, он может держаться на поверхности. Если «тяжелее», вода его не удерживает.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нагревании и охлаждении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нагревается, его частицы начинают двигаться быстрее. Из-за этого воздух и многие твёрдые тела немного расширяются, словно им стало тесно в прежнем месте.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показывают, что частицы постоянно движутся. Просто при разной температуре они делают это быстрее или медленнее, а вещество меняет свой вид.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вещество охлаждается, частицы двигаются медленнее и сближаются. Тогда пар может превратиться в капли воды, а вода — в лёд, твёрдый и холодный.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нагревании вода превращается в пар. Частицы расходятся дальше друг от друга, поэтому жидкость как будто исчезает, хотя на самом деле переходит в другое состояние.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60" y="3714524"/>
            <a:ext cx="266681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и опыты в классе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сахар в тёплую воду, он растворится быстрее, чем в холодной. Так можно заметить, что температура помогает частицам двигаться активнее и смешивать вещество.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стекле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 на холодном стекле может оставить влажный след. Это маленькое наблюдение показывает, что вода может менять своё состояние и снова появляться в виде капелек.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над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горячей водой поднимается пар, а потом на более холодной поверхности он превращается в капли. Такой опыт помогает увидеть, как вещества меняются прямо у нас на глазах.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шарики, выстроенные очень плотно. Так учитель показывает твёрдое тело: частицы близко друг к другу и почти не расходятся. Модель помогает понять, почему такие вещества держат форму.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вместо частиц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группе шарики стоят не так тесно, а между ними есть небольшие промежутки. Это похоже на жидкость, где частицы могут двигаться и скользить одна мимо другой, не рассыпаясь совсем.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больше свободы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группа шариков разбросана широко, почти по всему полю. Так можно представить газ: частицы находятся далеко друг от друга и быстро двигаются во все стороны, занимая всё свободное место.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далеко друг от друга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увидеть невидимое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с веществами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порошки и жидкости нельзя брать в рот, даже если они выглядят безобидно. Некоторые вещества могут быть опасными, а проверить их нужно только вместе со взрослым.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помогает избежать ошибок и неприятностей. Если всё делать спокойно, по правилам и рядом со взрослым, опыты станут и полезными, и безопасными.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аккуратно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запахи могут быть вредными, поэтому не стоит подносить лицо близко к незнакомому веществу. После опытов нужно мыть руки, чтобы на коже ничего не осталось.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нос и руки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Горячую воду, чайник и другие нагретые предметы трогать без разрешения нельзя. Можно легко обжечься, поэтому лучше держаться на безопасном расстоянии и спрашивать взрослого.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горячим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 вещества вокруг нас каждый день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стол, тетрадь, ложка и бутылка — это разные тела. Они сделаны из стекла, дерева, металла или пластика, а значит, состоят из разных веществ.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мы не видим, но он тоже является веществом. Он заполняет комнату, находится в шарике и помогает нам дышать, даже когда вокруг кажется пусто.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воздух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на дорожке, снег, лужи, листья и песок — всё это части окружающего мира. Каждый предмет сделан из своего вещества и имеет свои свойства.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тоже всюду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нам кажется пусто, может быть воздух. Значит, вокруг человека постоянно находятся тела и вещества, просто одни видны сразу, а другие скрыты.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не пустой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тело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отдельный предмет или его часть. Его можно увидеть, потрогать и описать по форме, размеру и месту, которое оно занимает.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материал, из которого сделано тело. Один и тот же материал может образовывать разные предметы: из дерева делают карандаш, стол и линейку.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очень малы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вещество состоит из очень маленьких частиц. Глазом их не увидеть, но именно они помогают объяснить, почему предметы ведут себя по-разному.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сохраняют форму, жидкости текут, а газы занимают всё свободное место. Такое поведение связано с тем, как расположены и движутся частицы.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 изменения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 помогают их различать, а движение частиц объясняет таяние, испарение, растворение и другие знакомые явления. Мир становится понятнее, если смотреть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знаем: вокруг нас есть тела, вещества и частицы. Они объясняют, почему лёд тает, сахар растворяется, а воздух заполняет всё свободное место.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становится понятнее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2026-05-26T03:11:02Z</dcterms:created>
  <dcterms:modified xsi:type="dcterms:W3CDTF">2026-05-26T03:11:02Z</dcterms:modified>
</cp:coreProperties>
</file>