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европейских конфликтов к мировой войне: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региональных напряжений в глобальный военный конфликт XX 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Европа переживала сложный период: баланс сил между империями, ускорение индустриализации и растущий национализм создавали почву для будущего масштабного конфликта. Активно формировались альянсы и усиливались военные приготовления.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войны: напряжённость и конфликты
</a:t>
            </a:r>
            <a:endParaRPr lang="en-US" sz="2248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военные коалиции Европы на пороге XX 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союз: оборонительный блок Германии и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Сформированный в 1882 году, Тройственный союз объединил Германию, Австро-Венгрию и Италию под взаимными обязательствами. Дополнительные соглашения усилили координацию в 1887 году, создавая тесный военный и дипломатический союз.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Антанта: сближение России, Франции и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1891 по 1907 год Россия, Франция и Великобритания заключили ряд соглашений, формируя Антанту. Этот блок призван был уравновесить влияние Тройственного союза и укрепить геополитическое положение на континенте.
</a:t>
            </a:r>
            <a:endParaRPr lang="en-US" sz="109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опасений автоматического вовлечения в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коллективной безопасности и жёсткие альянсы увеличивали риск втягивания стран в войны даже при локальных инцидентах, что усиливало напряжённость в международных отношениях и приближало масштабный конфликт.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— ключевой фактор эскалации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 — Реваншизм в Германии
</a:t>
            </a:r>
            <a:pPr algn="ctr" indent="0" marL="0">
              <a:lnSpc>
                <a:spcPct val="100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Франции в франко-прусской войне спровоцировало стремление Германии к усилению влияния и изменению европейского баланса.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— Французское желание вернуть Эльзас и Лотарингию
</a:t>
            </a:r>
            <a:pPr algn="ctr" indent="0" marL="0">
              <a:lnSpc>
                <a:spcPct val="100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оставались символом национального унижения, подогревая внутреннюю политику и международную напряжённость.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Панславизм и стремления Сербии
</a:t>
            </a:r>
            <a:pPr algn="ctr" indent="0" marL="0">
              <a:lnSpc>
                <a:spcPct val="100000"/>
              </a:lnSpc>
              <a:buNone/>
            </a:pPr>
            <a:r>
              <a:rPr lang="en-US" sz="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объединения славянских народов активизировали борьбу на Балканах, что угрожало стабильности Австро-Венгрии и вызывало международные опасения.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сепаратизма в Австро-Венгрии и Османской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усиливали внутренние конфликты и подрывали монархические режимы, внося дополнительный фактор нестабильности.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споры и напряжённость мировых держав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Фашода (1898): столкновение Британии и Франции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инцидент едва не привёл к войне между двумя державами из-за соперничества за контроль над Суданом, демонстрируя колониальную конкуренцию как источник конфликтов.
</a:t>
            </a:r>
            <a:endParaRPr lang="en-US" sz="121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Марокканские кризисы 1905 и 1911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Германия оспаривали влияние в Марокко, что осложнило отношения между европейскими странами и усилило блоковое противостояние.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Англо-германское соперничество за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стремилась расширить свои владения в Африке и Тихом океане, что приводило к трениям с Великобританией и углубляло международные конфликты.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догнала Великобританию по производству стали и угля, усиливая промышленную конкуренцию в Европе и угрожая экономическому доминированию Британии.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 и торговые разногласия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Таможенные войны, например между Австро-Венгрией и Сербией, создали дополнительные барьеры и снизили взаимное доверие государств в экономической сфере.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экономические кризисы в период 1890–1913 годов обостряли международные отношения, усугубляя соперничество и приближая конфликт.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94847"/>
            <a:ext cx="3934500" cy="16953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состава, численности войск и военных расходов Тройственного союза и Антанты демонстрирует их силы перед Первой мировой войной.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обладала численным и материальным превосходством, важным для мобилизации и ведения войны.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ключевых альянсов к 1914 году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отчёты 1913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начала Первой мировой войны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ключевых факторов, приведших к войне.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включало пулемёты, дредноуты и химическое оружие, что повысило разрушительный потенциал.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бюджетов и инноваций подготовил Европу к масштабному и кровопролитному конфликту.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Военно-технический прогресс и расходы 1913 года
</a:t>
            </a:r>
            <a:endParaRPr lang="en-US" sz="2222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военных расходов 1913 года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Европы и гонка вооружений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Военно-морское 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Германия активно строили дредноуты — мощные линкоры, усиливая военно-морские силы для контроля морских путей.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армий и милитаризм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по 1914 год Германия увеличила армию с 545 тыс. до 891 тыс. человек, что отражало общий рост милитаристских настроений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выступали центром национальных противоречий, где конкурировали интересы австрийцев, русских и местных народов, что создавало напряжённость и постоянные конфликты в регионе.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точки и региональные кризисы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Марокканские кризисы 1905 и 1911 годов стали проявлением соперничества Франции и Германии за влияние в Северной Африке, поднимая вопрос колониального доминирования и напряжённости в Европе.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переживала глубокие внутренние противоречия на фоне национально-освободительных движений, что ослабляло её стабильность и усиливало вмешательство других держав.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1912–1913 годов послужили катализатором нарастания напряжённости, втягивая Россию и Австро-Венгрию в противостояние с серьезными политическими и военными последствиями.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наследник австрийского престола Франц Фердинанд был убит в Сараево сербским националистом Гаврило Принципом. Этот акт совершили члены организации «Чёрная рука», поддерживавшей идеи панславизма.
</a:t>
            </a:r>
            <a:endParaRPr lang="en-US" sz="1384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Сараевский инцидент: повод к мировой войне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спровоцировало международный кризис, приведший к ультиматуму Австро-Венгрии Сербии и последующей цепочке мобилизаций и объявлений войн. Это событие стало искрой, которую погасить не удалось.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мобилизаций и объявлений войны летом 1914 года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хронологии событий и стратегических планов государств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европейской войны в мировую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вторглась в Бельгию и Францию, что привело к ожесточённой Битве на Марне с крупными человеческими потерями и стратегическими последствиями.
</a:t>
            </a:r>
            <a:endParaRPr lang="en-US" sz="1096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боевые действия велись между армиями Германии, Австро-Венгрии и России, что определило масштаб и интенсивность восточного театра войны.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колоний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Индийские, африканские, австралийские и канадские войска были мобилизованы и принимали участие в боевых операциях по всему миру.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конфликта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конфликты быстро переросли в глобальный военный конфликт с участием большинства великих держав и их союзников.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включала значительное участие колониальных войск, что увеличивало численность армий и расширяло географию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преимущество крупных держав в численности войск, раскрывшую масштабность первой войны мирового масштаба.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участников Первой мировой войны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отчёты 1914 года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жертвам около 10 миллионов погибших и более 20 миллионов раненых, оставив глубокие раны в европейском обществе и экономике.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мировой войны для Европы и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четырёх империй — Российской, Австро-Венгерской, Османской и Германской — коренным образом изменил политическую карту Европы.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государства: Польша, Чехословакия, Югославия и Финляндия стали самостоятельными субъектами международных отношений.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политическая и экономическая система претерпела значительные изменения, задав вектор дальнейшего развития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потери и массовые миграции вызвали значительные изменения в населении, а женщины начали активно участвовать в производстве и общественной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последствия войны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и литература, включая произведения Ремарка и Оуэна, выразили глубину человеческих переживаний войны, возникли новые художественные направления — дадаизм и экспрессионизм.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технике произошёл прогресс — возникли новые методы в медицине, радиосвязи и военной технологии, что повлияло на дальнейшее развитие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«сползания» рассматривает войну как результат постепенного нарастания напряжённости без единой вины, акцентируя сложность международных отношений.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причинах и ответственности за войну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возложил ответственность на Германию, что вызвало марксистскую критику и альтернативные взгляды на империалистическую природу конфликта.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историки выделяют комплекс факторов — экономические, дипломатические, идеологические — и продолжают дебаты о главных причинах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войны: литература, искусство, общественная память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«На Западном фронте без перемен» Э.М. Ремарка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передаёт ужасы и бессмысленность войны глазами простого солдата, раскрывая трагедию поколений, погибших в конфликте, и показывая глубокую антивоенную позицию автора.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«Пути славы» и поэзия У. Оуэна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милитаризма и жестокости войны через кинематограф и поэзию, выражая скорбь и протест против бессмысленных жертв на фронтах Первой мировой.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 символика Красного мака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Монументы и ежегодные минуты молчания стали центральными элементами памяти, а красный мак превратился в международный знак памяти павших и скорби о потерях.
</a:t>
            </a:r>
            <a:endParaRPr lang="en-US" sz="12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война: уроки и наследие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стала переломным событием, изменившим политический и социальный облик мира и оставившим глубокие уроки о последствиях конфликтов для будущих поколений.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2026-05-11T06:21:32Z</dcterms:created>
  <dcterms:modified xsi:type="dcterms:W3CDTF">2026-05-11T06:21:32Z</dcterms:modified>
</cp:coreProperties>
</file>