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Спарта — великий город, символ дисциплины и воинской славы.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Спарта: обзор и ключевые темы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в Лаконии, Спарта возникла в IX веке до н. э., объединив несколько деревень у реки Еврот. Она быстро стала военным центром, известным строгими традициями и воспитанием воинов.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исторический рост Спарты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 Спарты
</a:t>
            </a:r>
            <a:endParaRPr lang="en-US" sz="2886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располагалась в долине реки Еврот, укрытая с запада горами Тайгет, а с востока — горным хребтом Парнон, что обеспечивало естественную защиту.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Закрытое расположение способствовало ограниченному контакту с внешним миром, укрепляя внутренние спартанские традиции и культурные обычаи.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географическая изоляция помогла сохранить особый характер общества и военную ориентацию города-государства.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 и органы власти в Спарте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царя одновременно правили Спартой, представляя разные знатные династии и обеспечивая баланс власти между собой.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Герусия — совет из 28 старейшин и двух царей, управлял государственными делами и предлагал законы на рассмотрение собрания.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Апелла, народное собрание, утверждало ключевые решения, но его полномочия были ограничены по сравнению с советом и эфорами.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Эфоры, избираемые ежегодно в количестве пяти человек, контролировали законность и следили за исполнением царских указов и общих правил.
</a:t>
            </a:r>
            <a:endParaRPr lang="en-US" sz="10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слои и классы в Спарте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Периеки — свободные, но неполноправные жители, занимавшиеся ремёслами и торговлей, не имели политических прав, но поддерживали экономику.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 — полноправные граждане и воины, участвовавшие в управлении и защите государства, составляли привилегированный класс.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 — зависимые крестьяне, обрабатывали землю спартиатов и были под строгим контролем, их труд обеспечивал материальную базу 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Спарты (диаграмма)
</a:t>
            </a:r>
            <a:endParaRPr lang="en-US" sz="283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составляли илоты, обеспечивавшие продовольствие и ресурсную поддержку армии.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Спарты базировалась на социальной структуре, где меньшинство спартиатов контролировало массы.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Ю.Б. Цыркин, 2013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раннее воспитание спартанских детей
</a:t>
            </a:r>
            <a:endParaRPr lang="en-US" sz="237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раннего возраста детей приучали к дисциплине, суровости и самообладанию, формируя характер для жизни в обществе.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ориентировали детей на выполнение гражданских обязанностей и подготовку к военной службе.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рождении новорождённых осматривали старейшины, принимая только здоровых и сильных детей для будущих воинов.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детство: взгляд на спартанский дом (иллюстрация)
</a:t>
            </a:r>
            <a:endParaRPr lang="en-US" sz="207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спартанском доме большое внимание уделялось укреплению здоровья ребёнка, считая это вкладом в силу всего 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заключалась в поддержке воспитания, но основная подготовка к гражданской жизни проходила вне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подготовка и роль физкультуры в Спарте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ежедневно тренировались в беге, прыжках и борьбе, что развивало физическую силу и выносливость.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развитие ловкости способствовали формированию бойцовских качеств и стойкости характера с ранних лет.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воспитывал навыки командной работы и сотрудничества, необходимые для военной жизни полиса.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воспитание длилось всю юность и было краеугольным камнем подготовки к спартанской жизни.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спартанской культуре и обществе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девушки получали образование и физическую подготовку, что выделяло их среди женщин других греческих полисов.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управляли хозяйством, обладали правом владения землёй и влияли на семейные и социальные вопросы.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Известной фигурой была Горго — жена царя Леонида, символ силы и поддержки государственной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спартанских мальчиков: система агоге
</a:t>
            </a:r>
            <a:endParaRPr lang="en-US" sz="2446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 лет мальчиков выводили из семей и отправляли в агоге — специальные школы, где начиналось их подготовка к жизни воина и гражданина Спарты, формировались физическая и моральная выносливость.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включало изучение военного искусства, участие в ритуальных и физических упражнениях, а также развитие коллективизма и привязанности к государству.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выносливости через походы, тренировки со сценами боёв и командные игры, формируя дисциплину и стойкость, необходимые для будущих спартанцев.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полученными знаниями и поведением наблюдали опытные старшие спартанцы, которые направляли и корректировали развитие юношей в духе патриотизма и любви к родине.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на рассвете и первые упражнения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спартанцы начинали день с ранней зарядки: бег, прыжки и борьба помогали развивать силу и выносливость. Тренировки проходили строго и дисциплинированно, формируя характер с малых лет.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владению оружием и строю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наставников мальчики тренировали метание копья и строевой шаг. Строгая дисциплина и коллективные занятия создавали прочные основы воинской подготовки, формируя сплочённость и уважение к старшим.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будни спартанских детей (иллюстрация)
</a:t>
            </a:r>
            <a:endParaRPr lang="en-US" sz="2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Оснащение и тактика спартанской армии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армия базировалась на фаланге — плотно сомкнутом боевом построении с длинными копьями (дариями), обеспечивающим максимальную защиту и ударную силу.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использовали круглые щиты (аспис), которые служили как для защиты, так и для защиты товарищей по строю, требуя от каждого спартанца командной работы.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шлемы и панцири обеспечивали дополнительную защиту, а обязательные постоянные тренировки делали из каждого мужчины настоящего профессионального солдата.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и обученные всю жизнь, спартанцы считались лучшими воинами на Балканах благодаря своей дисциплине, выносливости и строгости военного порядка.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2806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Спарта и Афины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различия в устройстве и жизни двух великих греческих полисов, показывая особенности их общества и ценностей.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ориентирована на военное воспитание и дисциплину, Афины — на развитие искусства и демократии, что отражает разный подход к развитию 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учебные материалы по истории Древней Греции
</a:t>
            </a:r>
            <a:endParaRPr lang="en-US" sz="7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Занятия, экономика и быт спартанцев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Периеки занимались производством оружия, земледелием и торговлей, обеспечивая экономическую поддержку армии и жизнедеятельность полиса.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Спартиаты посвящали свою жизнь службе в армии и участию в управлении государством, оставляя торговлю и ремёсла периекам и илотам.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Илоты, будучи зависимыми крестьянами, обрабатывали землю и снабжали спартанцев продовольствием, составляя экономическую основу государства.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ритуалы в жизни спартанцев
</a:t>
            </a:r>
            <a:endParaRPr lang="en-US" sz="28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Карнейи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праздник в честь Аполлона, включавший спортивные соревнования и религиозные обряды, способствовал сплочению и укреплению традиций Спарты.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Гиацинтии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посвящённый Гиацинту, сопровождался песнопениями и шествиями, усиливая чувство принадлежности к городу у всех спартанцев.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спортивные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состязания по бегу, борьбе и метанию копья служили тренировкой для воинов и поддерживали боевой дух общества.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военные инициации молодых спартанцев, переход к взрослой жизни и полноправному членству в обществе, укрепляли национальную идентичность.
</a:t>
            </a:r>
            <a:endParaRPr lang="en-US" sz="9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Пелопоннесский союз и роль Спарты среди союзников
</a:t>
            </a:r>
            <a:endParaRPr lang="en-US" sz="2149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союзники — Коринф, Мегара и Элида — поддерживали Спарту в военных и политических делах, обеспечивая координацию и помощь.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позволял Спарте эффективно противостоять таким могущественным соперникам, как Афины и Персия, укрепляя её лидерство в Южной Греции.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возглавила союз городов Пелопоннеса, объединяя силы для защиты от внешних врагов и укрепления регионального влияния.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битвы и победы спартанцев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Фермопилах (480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и 300 спартанцев героически сопротивлялись армии персов, продемонстрировав верность и храбрость, став символом непоколебимой стойкости.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Платеях (479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вместе с афинянами одержали решающую победу над персами, закрепив свободное положение греческих полисов.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(431–404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выиграла войну против Афин, укрепив своё господство и временно возглавив политическую жизнь Древней Греции.
</a:t>
            </a:r>
            <a:endParaRPr lang="en-US" sz="9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падения и утраты могущества Спарты
</a:t>
            </a:r>
            <a:endParaRPr lang="en-US" sz="248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битве при Левктрах в 371 году до н. э. Спарта начала терять своё военное и политическое влияние в регионе.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граждан-спартиатов и экономические трудности подрывали сплочённость общества и его способность к управлению и обороне.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Спарта утратила независимость, уступив влияние Македонии, а позже вошла в состав Римской империи.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оставила глубокий след в военной науке, государственном управлении и воспитании, вдохновляя сегодня ценностями мужества, дисциплины и патриотизма.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Спарты в истории и современности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2026-05-10T11:54:06Z</dcterms:created>
  <dcterms:modified xsi:type="dcterms:W3CDTF">2026-05-10T11:54:06Z</dcterms:modified>
</cp:coreProperties>
</file>