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обзор ключевых тем и значимости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с природой: ресурсы, преобразования и сохранение баланса.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взаимодействия человека и природы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человек тесно связан с природой — от охоты и земледелия до индустриализации и урбанизации, что сформировало современные экологические вызовы и ответственность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часть биосферы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представитель семейства гоминид, биологически встроенный в экосистему Земли и подчиняющийся естественным законам биосферы.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человека включают прямохождение и высокоразвитый мозг, что обеспечило развитие сложных социальных структур и культурных форм.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социальное поведение человека влияет на экосистемы, перестраивая среду обитания и формируя новые природно-технические ландшафты.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саамов в условиях тундры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Лапландские саамы строили традиционные жилища и занимались оленеводством, адаптируясь к суровому арктическому климату и ограниченным природным ресурсам тундры.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саванны в Африке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племена использовали пастбищные земли саванн для скотоводства, адаптируя образ жизни к сезону дождей и особенностям растительности.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 природа рельефа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разные народы создавали системы орошения и построения полей с учётом местного климата и рельефа, что влияло на их экономику и быт.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исторической зависимости человека от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Двойственность влияния человека на природу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обеспечивает своё существование через использование природных ресурсов — продовольствие, жильё, транспорт и энергию, необходимых для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преобразование окружающей среды — вырубка лесов, мелиорация и добыча полезных ископаемых — часто приводит к деградации почв и утрате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деятельности человека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Эрозия почвы вызывает ежегодную потерю до 24 миллиардов тонн плодородных земель. 2. Промышленные загрязнения ухудшают качество вод и угрожают экосистемам.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Ежегодное вымирание примерно тысячи видов связано с деградацией среды обитания и антропогенным давлением. 2. Эти процессы снижают устойчивость природных систем и влияют на здоровье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примеры взаимодействия человека с природой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Башкортостана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посадки более 2 миллионов деревьев ежегодно способствует восстановлению экосистем и сохранению местного биоразнообразия, включая редкие виды растений и животных.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охраняемых территорий помогает восстановить популяции исчезающих видов и восстанавливать важные природные ландшафты, улучшая экологическое состояние регионов.
</a:t>
            </a:r>
            <a:endParaRPr lang="en-US" sz="11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природы и ранние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люди существовали в гармонии с природой, охотясь и собирая, что ограничивало масштаб воздействия на экосистемы.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взаимодействия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преобразование и технологический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Аграрная и индустриальная революции привели к масштабному изменению природной среды, а современный этап характеризуется усилением технологической зависимости и ростом экологических вызовов.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выбросов загрязняющих веществ в атмосферу 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заметный спад выбросов после 2010 года, связанный с экологическими реформами и внедрением чистых технологий.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тенденция свидетельствует о снижении загрязнения атмосферы, что положительно влияет на качество воздуха и здоровье населения.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 и Минприроды РФ, данные по выбросам за 1990–2022 гг.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городов России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Москва, Санкт-Петербург и Новосибирск регулярно фиксируют превышение допустимых норм загрязнения воздуха, что оказывает негативное влияние на здоровье жителей.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Основные источники загрязнения — автотранспорт, промышленные предприятия и традиционные системы отопления, вызывающие ухудшение урбанистической среды и рост респираторных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кризис после аварии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загрязнение вызвало масштабные изменения в экосистемах вокруг Чернобыля. Нарушена естественная среда обитания животных, отмечены мутации и снижение численности многих видов. Этот инцидент стал примером опасностей чрезмерного вмешательства человека в природу.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и социум
</a:t>
            </a:r>
            <a:pPr algn="ctr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привела к росту заболеваемости среди людей, проживавших в зоне отчуждения. Многочисленные эвакуации и социальные изменения затронули миллионы людей. Долгосрочные последствия включают наследственные заболевания и психологические травмы, требующие постоянного мониторинга и помощи.
</a:t>
            </a:r>
            <a:endParaRPr lang="en-US" sz="1089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влияние человека на природу и общество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заповедников и национальных парков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России охраняют уникальные экосистемы и обеспечивают сохранение редких биологических видов, служа зелёным щитом для природы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100 особо охраняемых территорий общей площадью около 170 млн гектаров защищают животный и растительный мир. Байкальский заповедник поддерживает редкие виды и уникальное биоразнообразие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как вызов современности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Среднегодовая температура на планете повысилась на 1,2°C с XIX века, что вызвало ускоренное таяние ледников в Гренландии и Антарктиде. Это способствует подъему уровня Мирового океана и угрозе затопления прибрежных территорий.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Сокращение ледяных и снежных покрытий приводит к изменению ареалов снежных и холодолюбивых видов. Такие изменения наносят урон биоразнообразию и пагубно влияют на традиционные способы жизни многих сообществ.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иссякающий ресурс и давление на природу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пресной воды потребляется сельским хозяйством, что создаёт серьёзное давление на водные системы России, особенно в Поволжье и южных регионах.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уменьшение запасов воды приводит к пересыханию многих рек, ухудшению качества питьевой воды и деградации почв, вызывая проблемы экологии и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Молодёжные экологические инициативы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«Чистые игры»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Молодёжное экологическое движение «Чистые игры» объединяет тысячи добровольцев по всей России. Они организуют масштабные акции по уборке территорий и проводят образовательные программы, способствуя формированию экологического сознания среди молодёжи.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«Зелёный патруль»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«Зелёный патруль» активно вовлекает студентов и школьников в мониторинг состояния окружающей среды. Участники собирают данные о загрязнении и организуют мероприятия, направленные на защиту природы и снижение антропогенного воздействия.
</a:t>
            </a:r>
            <a:endParaRPr lang="en-US" sz="1167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образовательных учреждений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вузы играют ключевую роль в поддержке экоактивности. Внедрение экологических курсов и факультативов помогает молодёжи осознанно относиться к вопросам устойчивого развития и самим инициировать природоохранные проекты.
</a:t>
            </a:r>
            <a:endParaRPr lang="en-US" sz="11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5000" y="1326497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5710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природы и человеческих систем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693525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Урбанизация приводит к уменьшению лесных массивов и изменению гидрологических процессов, что негативно сказывается на региональной экологии и природных ресурсах.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0503"/>
            <a:ext cx="4353600" cy="11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Природные катаклизмы, например, лесные пожары в 2010 году под Москвой, вызывают социально-экономические потрясения, ухудшая качество воздуха и влияя на здоровье жителей городов.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устойчивого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предполагает гармоничное сочетание экономического роста с сохранением природы и ресурсного потенциала для следующих поколений, обеспечивая долгосрочное благополучие общества.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и декларации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документы, такие как Декларация Рио 1992 года и Парижское соглашение по климату, определяют глобальные цели снижения негативного воздействия человека на планету и сохранения биоразнообразия.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для устойчивости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реализации концепции важны сокращение выбросов парниковых газов, внедрение экологически чистых технологий и поддержка биоразнообразия, что требует совместных усилий государств и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развитие: концепция устойчивости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инновации для природы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экологическая инженерия активно развивает возобновляемые источники энергии, включая солнечную и ветровую, снижая зависимость от ископаемых ресурсов и уменьшая выбросы углекислого газа.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электромобилей и зелёное строительство способствуют уменьшению загрязнений и созданию комфортной урбанистической среды. Примером служит солнечная электростанция в Калмыкии, снижающая выбросы CO2.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сохранение природы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Индивидуальные действия, такие как сортировка отходов и экономия ресурсов, значительно уменьшают нагрузку на окружающую среду, делая повседневную жизнь экологичнее.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Понимание и сокращение углеродного следа — важные шаги для борьбы с изменениями климата, а осознанный выбор помогает выполнять коллективные экологические цели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гармонии человека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устойчивого баланса возможно благодаря новым технологиям, ответственному поведению и образованию. Совместные усилия науки и общества обеспечат экологическую безопасность и качество жизни будущих поколений.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2026-05-10T02:08:24Z</dcterms:created>
  <dcterms:modified xsi:type="dcterms:W3CDTF">2026-05-10T02:08:24Z</dcterms:modified>
</cp:coreProperties>
</file>