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706" y="0"/>
            <a:ext cx="5470010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на карте: твёрдая оболочка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карты показывают строение, движение и опасности земной коры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0" y="0"/>
            <a:ext cx="4664610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земную кору изучают по картам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помогают увидеть, где кора толще, где тоньше, и как она связана с горами, равнинами, хребтами, желобами, вулканами и землетрясениями.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5–70 км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примерная толщина верхней твёрдой оболочки Земли.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 — самый наружный слой Земли. Именно она образует материки и дно океанов, поэтому по её строению удобно читать карту планеты.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обобщённые данные по строению Земли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148509"/>
            <a:ext cx="4750071" cy="15158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типа земной коры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материковую и океаническую кору по самым важным признакам.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Материковая кора толще, легче и древнее, а океаническая — тоньше, плотнее и моложе.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обобщённые сведения о строении земной коры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3416" y="1496961"/>
            <a:ext cx="2611609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кора выглядит на карте мира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физической карте материки показаны как более высокие участки, а океаны — как глубокие впадины. По цветам легко заметить крупные формы рельефа и сравнить их высоту.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Тектоническая карта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 границы литосферных плит, срединно-океанические хребты и зоны субдукции. Именно здесь чаще всего возникают землетрясения, вулканы и крупные разломы.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1820864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сравнить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картам удобно сопоставлять сушу и дно океана, находить горы, равнины, хребты и желоба. Так становится видно, что земная кора устроена очень неодинаково.
</a:t>
            </a:r>
            <a:endParaRPr lang="en-US" sz="10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земной коры в разных районах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высокими горами кора может быть заметно толще, потому что её слои как бы «утолщаются» под давлением столкнувшихся плит.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горы, тем чаще кора под ними толще; океаническая кора остаётся самой тонкой.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школьной географии о толщине земной коры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движение плит создаёт 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теме тектоники литосферных плит и форм рельефа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1525" y="2038309"/>
            <a:ext cx="603375" cy="536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016" y="3718345"/>
            <a:ext cx="587944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9241" y="3718345"/>
            <a:ext cx="587944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Литосферные плиты и их границы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плиты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разделена на большие плиты, среди которых Евразийская, Африканская, Тихоокеанская и Северо-Американская. Они медленно перемещаются, как огромные части мозаики.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в океанах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границы проходят по океанскому дну: вдоль хребтов, разломов и зон расширения. На карте это помогает понять, где рождается новая океаническая кора.
</a:t>
            </a:r>
            <a:endParaRPr lang="en-US" sz="1321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рельефом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плит часто совпадают с горными поясами, островными дугами и глубоководными желобами. Поэтому карта рельефа и тектоническая карта дополняют друг друга.
</a:t>
            </a:r>
            <a:endParaRPr lang="en-US" sz="1277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 краям плит чаще всего происходят землетрясения и извержения вулканов. Карта помогает заранее выделить районы повышенного риска и осторожнее относиться к ним.
</a:t>
            </a:r>
            <a:endParaRPr lang="en-US" sz="127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сосредоточены землетрясения и вулканы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зоны риска тянутся вдоль краёв плит, особенно вокруг Тихого океана, где сходятся сразу несколько активных тектонических границ.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опасных явлений связано с границами плит, поэтому именно их нужно искать на тектонической карте.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 глобальной тектонике и распределению землетрясений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0893" y="3041516"/>
            <a:ext cx="4153846" cy="157391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субдукции на карте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субдукции — это место, где одна литосферная плита погружается под другую. Такой процесс особенно важен для понимания землетрясений и вулканизма на карте.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находятся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зоны тянутся вдоль западных окраин Северной и Южной Америки, а также у Японии, Камчатки и Индонезии. На карте они образуют длинные дуги и цепочки.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районах часто возникают сильные землетрясения, глубоководные желоба и вулканические цепи. Поэтому зоны субдукции считаются одними из самых активных и опасных участков Земли.
</a:t>
            </a:r>
            <a:endParaRPr lang="en-US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6901" y="1426907"/>
            <a:ext cx="5469022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карта помогает читать рельеф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на карте позволяют быстро понять, где поверхность Земли поднята, а где опущена, и связать внешний вид территории с особенностями земной коры.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 символы показывают не только форму рельефа, но и места, где земная кора напряжена или активно изменяется.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физические и тектонические карты Земли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3450" y="3132916"/>
            <a:ext cx="4006800" cy="15768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Материковая кора России на карте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и в центре страны хорошо видны устойчивые участки древней земной коры, связанные с Восточно-Европейской и Сибирской платформами. Именно они образуют крупные равнинные территории.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горные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Кавказ, Алтай и Камчатка выделяются как зоны, где рельеф молодой и изменчивый. Здесь земная кора испытывает движения, поэтому горы выше, а процессы — интенсивнее.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разных зон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России наглядно показывает соседство спокойных платформ и активных областей. Это помогает понять, почему в одних районах рельеф ровный, а в других — горный и сейсмически опасный.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кора самая древняя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участки материков сохраняют породы, которые пережили очень долгую геологическую историю. Молодая океаническая кора постоянно обновляется у срединно-океанических хребтов.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древние породы сосредоточены на материках, а океаническая кора почти всегда значительно моложе из-за постоянного образования и переработки.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школьной геологии о древних щитах и возрасте океанической коры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126" y="550934"/>
            <a:ext cx="386371" cy="3090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87198" y="517238"/>
            <a:ext cx="329428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067" y="2679413"/>
            <a:ext cx="376490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3667" y="2679413"/>
            <a:ext cx="376490" cy="37649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учёные изучают земную кору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Сейсмические волны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Сейсмические сигналы проходят через Землю по-разному, и по их скорости учёные определяют границы слоёв, плотность пород и строение глубинных участков коры.
</a:t>
            </a:r>
            <a:endParaRPr lang="en-US" sz="1447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Скважины позволяют получить настоящие образцы пород с глубины. По ним определяют состав, прочность, возраст и условия, в которых формировалась земная кора.
</a:t>
            </a:r>
            <a:endParaRPr lang="en-US" sz="1447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снимки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помогают замечать медленные смещения поверхности, разломы и изменения рельефа. Такие наблюдения особенно важны в районах землетрясений и вулканов.
</a:t>
            </a:r>
            <a:endParaRPr lang="en-US" sz="1447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Магнитные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Магнитные измерения показывают различия в породах и помогают находить скрытые структуры. Благодаря им карты земной коры становятся точнее и подробнее.
</a:t>
            </a:r>
            <a:endParaRPr lang="en-US" sz="144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легенды карты к выводу о движении плит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чтения тектонической карты: от условных знаков к анализу границ плит, форм рельефа и опасных зон.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0893" y="3041516"/>
            <a:ext cx="4153846" cy="157391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Океаническая кора и срединно-океанические хребты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коры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Океаническая кора образуется там, где литосферные плиты расходятся. Из недр поднимается вещество мантии, и на дне океана возникает новая твёрдая оболочка.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от хребта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кора находится от срединно-океанического хребта, тем сильнее она остывает, становится плотнее и постепенно меняет свои свойства, хотя остаётся сравнительно тонкой.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Атлантическом океане хребет тянется почти посередине бассейна и разделяет плиты. Карта помогает увидеть, как рифты, разломы и стрелки показывают направление их движения.
</a:t>
            </a:r>
            <a:endParaRPr lang="en-US" sz="10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59903"/>
            <a:ext cx="4750071" cy="189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спокойных и активных зон земной коры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участки земной коры ведут себя по-разному: одни долго остаются устойчивыми, а другие постоянно испытывают движения, разломы и перестройку рельефа.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границы плит связаны с наибольшими природными рисками, а платформы обычно формируют более ровные и устойчивые территории.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тектонические карты Земли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карта высот и глубин показывает Землю целиком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и море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Гипсометрическая карта объединяет континенты и океаны в одной системе измерения, поэтому высоты суши и глубины дна можно сравнивать на одном изображении.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под водой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такой карте становятся заметны шельфы, глубоководные желоба и срединно-океанические хребты. Они показывают, что рельеф есть не только на суше.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картина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увидеть, как большая часть земной коры скрыта под водой и образует сложный, очень неровный подводный рельеф.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формы рельефа земной коры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рельефа связаны с разным строением земной коры и по-разному выглядят на карте высот и глубин.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суше преобладают положительные формы рельефа, а в океане особенно заметны самые большие глубины и протяжённые подводные поднятия.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школьной географии о формах рельефа Земли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на карте — это история движения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показывают, что земная кора не одинакова: где-то она древняя и устойчивая, а где-то молодая и подвижная. По картам видно, как рельеф, вулканы и землетрясения связаны с движением плит.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2026-06-02T10:08:41Z</dcterms:created>
  <dcterms:modified xsi:type="dcterms:W3CDTF">2026-06-02T10:08:41Z</dcterms:modified>
</cp:coreProperties>
</file>