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7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в геометрии: точка, прямая, параллельные прямые
</a:t>
            </a:r>
            <a:endParaRPr lang="en-US" sz="3307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в геометрии всегда задаёт перпендикуляр.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геометрия находит кратчайшее расстояние между объектами, почему важен перпендикуляр и как эти идеи работают в координатах и на чертежах.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пойдёт речь и зачем это нужно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в геометрии — это наименьшая длина отрезка между объектами. Если выбрать любой другой путь, он окажется длиннее и не будет считаться расстоянием.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длина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и прямой кратчайший отрезок всегда образует прямой угол с прямой. Именно поэтому ищут не случайный отрезок, а перпендикуляр.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расстояние одинаково в любой точке. Его показывает общий перпендикуляр, который соединяет прямые без наклона.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высота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кратчайшего расстояния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этого отрезка измеряется в тех же единицах, что и чертёж: в сантиметрах, метрах или в клетках тетради.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задана на рисунке, важно аккуратно провести именно перпендикуляр, а не любой отрезок до прямой.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пересечения перпендикуляра с прямой обозначают H. Отрезок PH становится искомым расстоянием от точки до прямой.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дана точка P и прямая a. Из точки P опускают перпендикуляр на прямую, чтобы получить ближайшее соединение с ней.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отрезок всегда длиннее перпендикуляра. Это видно из свойств прямоугольного треугольника: гипотенуза больше любого катета.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наклон длиннее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именно перпендикуляр даёт наименьшее расстояние. Другой отрезок может соединять те же объекты, но он уже не будет кратчайшим.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лежит на прямой, она уже находится на расстоянии 0 от этой прямой. В этом случае никакой дополнительный отрезок не нужен.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вне прямой, у неё есть единственная ближайшая точка на прямой. Это основание перпендикуляра, а не произвольная точка на линии.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ближайшая точка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перпендикуляр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h = 2S / a помогает находить высоту, а значит и расстояние, когда известны площадь фигуры и основание.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из школьного курса геометрии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высоту треугольника и часто используется как расстояние до основания.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2S / a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 плоскости часто задаётся уравнением ax + by + c = 0. Оно удобно тем, что сразу описывает всю линию без построения на клетках.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с координатами x0 и y0 подставляют значения в формулу d = |ax0 + by0 + c| / √(a² + b²). Модуль не позволяет получить отрицательное расстояние.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появляются из-за знаков и невнимательной подстановки координат. Поэтому полезно сначала выписать данные, а затем считать по шагам.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координатах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A(2; 3) и прямой x — y + 1 = 0 подстановка даёт d = |2 — 3 + 1| / √2 = 0. Значит, точка лежит на прямой.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A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Мини-упражнение: проверьте точку B(1; 4) для той же прямой. Подставьте координаты в уравнение и решите, лежит ли точка на линии.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сами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равно нулю, это не ошибка вычислений, а признак того, что точка принадлежит прямой. В геометрии ноль означает совпадение с линией.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ноль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простом примере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 — забывать модуль в формуле. Тогда ответ может получиться отрицательным, хотя расстояние в геометрии не бывает меньше нуля.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знака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 — не проверять, что прямая и точка действительно заданы правильно. Перед вычислением полезно ещё раз переписать данные и знаки.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 — искать расстояние до ближайшей вершины рисунка. Но нужно измерять именно до прямой, даже если другая точка кажется ближе на глаз.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объект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 — брать наклонный отрезок вместо перпендикуляра. Такой отрезок соединяет точки, но не показывает кратчайшее расстояние.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отрезок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расстояния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задач по рисунку и клетчатой бумаге.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по рисунку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наклонный отрезок между параллельными прямыми длиннее перпендикуляра. Поэтому именно перпендикуляр даёт минимальную длину, а значит, и искомое расстояние.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минимум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расстояние между параллельными прямыми часто изображают как отрезок с прямым углом у основания. Это помогает сразу увидеть, что измеряется именно кратчайший путь.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рисунка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точку на одной прямой и опустить из неё перпендикуляр на другую, полученный отрезок покажет расстояние между прямыми. Такой способ удобен и в чертеже, и в координатах.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нет точки пересечения, поэтому расстояние между ними не зависит от выбора места на рисунке. Его измеряют по одному и тому же кратчайшему пути — общей перпендикулярной.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ширина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любую точку на одной из параллельных прямых и опускают из неё перпендикуляр на другую. Полученная высота показывает расстояние между линиями.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достаточно измерить один общий перпендикуляр. Это самый короткий отрезок между прямыми, и именно его длина отвечает на вопрос задачи.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замечают, что все такие перпендикуляры равны. Параллельные прямые сохраняют одинаковую «ширину» на всём протяжении, поэтому результат не зависит от выбранной точки.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достаточно одной общей перпендикулярной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y = 2x + 1 и y = 2x — 3 параллельны, потому что у них одинаковый коэффициент при x. Одинаковый наклон означает одно и то же направление.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на плоскости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прямые заданы в общем виде, можно сразу использовать их коэффициенты. Тогда вычисление сводится к подстановке чисел и аккуратной работе со знаком.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общем виде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расстояние, удобно взять любую точку с одной прямой и применить формулу расстояния от точки до другой прямой. Так ответ получается без лишних построений.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координатах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между параллельными прямыми позволяет быстро получить ответ без чертежа и подходит для многих школьных задач.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«Расстояние между параллельными прямыми»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проверку параллельности и вычисление расстояния в одном шаге.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формула
</a:t>
            </a:r>
            <a:endParaRPr lang="en-US" sz="58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уравнения x — y + k = 0 и x — y — 5 = 0. Одинаковые коэффициенты при x и y показывают, что прямые параллельны.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тип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оба значения подходят, потому что меняют только положение прямой, а не её направление. В ответе записывают оба решения.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подставляют в формулу расстояния: |k + 5| / √2 = 6/√2. Здесь важно не потерять модуль и не перепутать знаки свободных членов.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Записываем уравнение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получаем |k + 5| = 6. Значит, возможны два ответа: k = 1 или k = -11, и оба нужно проверить в условии.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Решаем модуль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нахождение параметра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один и тот же способ на двух параллельных прямых. Таблица показывает, как одинаковые коэффициенты и разные свободные члены влияют на расстояние.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коэффициенты при x и y подтверждают параллельность, а разность свободных членов определяет расстояние между прямыми.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формула расстояния между параллельными прямыми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 в одной модели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порядок: сначала распознаём условие, затем выбираем способ и обязательно проверяем ответ.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изображена дорога с двумя параллельными краями. Точка стоит на одной границе, и нужно узнать ширину полосы до другой стороны. Для этого достаточно провести общий перпендикуляр и измерить его длину.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 плане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чертеже участка границы тротуара тоже могут быть параллельными. Если известна одна кромка и точка на ней, то расстояние до второй кромки сразу показывает ширину прохода. Такой приём часто используют на схемах и планах.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и проход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на ширину полосы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расстояние от точки C до прямой по рисунку или по формуле. Это самый простой случай, где видно, что кратчайший путь всегда перпендикулярен.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Точка и прямая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решают задачу с параметром: подбирают значение, при котором расстояние остаётся заданным. На этом этапе особенно важны модуль, проверка и аккуратные вычисления.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Параметр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 двум параллельным прямым. Здесь нужно заметить одинаковое направление и измерить одну общую перпендикулярную, чтобы получить постоянное расстояние между ними.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Параллельные прямые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Прогрессия задач от простого к сложному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расстояние до прямой задаётся перпендикуляром, а между параллельными прямыми остаётся одинаковым везде. Главное — правильно выбрать способ, внимательно подставить данные и проверить ответ.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2026-07-27T05:56:41Z</dcterms:created>
  <dcterms:modified xsi:type="dcterms:W3CDTF">2026-07-27T05:56:41Z</dcterms:modified>
</cp:coreProperties>
</file>