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«Преступление и наказание»: роман о нравственном выборе, вине и ответственности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преступления, в котором решается судьба человеческой совести.
</a:t>
            </a:r>
            <a:endParaRPr lang="en-US" sz="3245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Достоевский создал роман о кризисе эпохи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вырос из опыта каторги, споров 1860-х годов и петербургской действительности. Достоевский показал, как бедность, унижение и радикальные идеи испытывают человека на прочность.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делит людей на «обыкновенных» и «необыкновенных» и пытается доказать, что избранным позволено переступить закон ради великой цели.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старухи-процентщицы становится не триумфом идеи, а моментом, когда теория сталкивается с живой совестью, страхом и состраданием.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романа — не само преступление, а цена внутреннего разлома: герой не может уйти от ответственности за содеянное.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романа и главный конфликт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давит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 душный, пыльный и тревожный. Его тесные кварталы усиливают чувство безысходности, а общая атмосфера словно подталкивает героев к нравственным срывам.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ловушки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Каморка Раскольникова, лестницы, дворы-колодцы и трактира создают ощущение замкнутого круга. Пространство не просто фон, а отражение внутреннего кризиса персонажей.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нравственного давления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068" y="2043977"/>
            <a:ext cx="45353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романе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романа и их смысловая функция.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образуют систему контрастов: каждому типу поведения соответствует своя нравственная позиция и степень внутренней устойчивости.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Раскольникова от идеи к признанию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романа и внутренней эволюции героя.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Бывший студент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Родион живёт в крайней бедности и почти отрезан от людей. Это усиливает его замкнутость, раздражительность и болезненное ощущение собственной отдельности.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 гордыня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мыслить остро и логично, но именно ум подталкивает его к опасной теории. Гордыня заставляет проверить себя через преступление.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есть подлинная жалость к униженным и слабым. Эта человеческая сторона постоянно спорит с холодными рассуждениями и не исчезает после убийства.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надлом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преступления герой теряет душевное равновесие. Страх, мучительное саморазоблачение и отвращение к себе показывают крах его замысла.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как психологический портрет героя
</a:t>
            </a:r>
            <a:endParaRPr lang="en-US" sz="26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жертвует собой ради семьи, но не утрачивает внутренней чистоты. Её сила не в внешнем успехе, а в способности сохранять человечность в унижении.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вера, смирение и сострадание резко противопоставлены гордости Раскольникова. Через Соню роман утверждает, что духовная стойкость рождается не из превосходства, а из любви.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Евангелие в её руках становится знаком надежды и пути к воскресению. Именно Соня помогает герою перейти от самооправдания к признанию вины.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 как нравственный центр романа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интеллектуальная уверенность героя быстро растёт, но затем уступает месту внутреннему распаду и мучительной самооценке.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настойчивее Раскольников оправдывает себя логикой, тем сильнее в нём звучит совесть.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романа: теория и совесть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сюжетной динамики романа Ф. М. Достоевского «Преступление и наказание»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Раскольникова и её идейные источники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деления людей на «обыкновенных» и «необыкновенных» связана с дискуссиями XIX века о личности, пользе, разуме и допустимости насилия ради цели.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убеждён, что великий человек может нарушить запрет, если его поступок принесёт пользу другим. Так он пытается оправдать право на кровь.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логика соединяет холодный рационализм с нравственным максимализмом. Внешне она выглядит стройной, но игнорирует ценность живой человеческой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опровергает такую теорию: добро не рождается из убийства, а идея без сострадания превращается в самообман и духовную катастрофу.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65588"/>
            <a:ext cx="694515" cy="5556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50691"/>
            <a:ext cx="731757" cy="58540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вместо нажима
</a:t>
            </a:r>
            <a:pPr algn="l" indent="0" marL="0">
              <a:lnSpc>
                <a:spcPct val="90000"/>
              </a:lnSpc>
              <a:buNone/>
            </a:pPr>
            <a:r>
              <a:rPr lang="en-US" sz="49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не спешит с прямым обвинением: он внимательно следит за реакциями Раскольникова, замечает оговорки и несоответствия, заставляя героя нервничать и выдавать себя собственными словами.
</a:t>
            </a:r>
            <a:endParaRPr lang="en-US" sz="1196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как ловушка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 строит беседу так, чтобы каждая реплика казалась случайной, но постепенно подводила к опасной теме. В этой словесной игре Раскольников теряет контроль над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провокация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действует сдержанно, но метко: ироничные замечания и нарочитая мягкость сбивают героя с толку. Психологическое давление оказывается сильнее открытой угрозы и формального допроса.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главный суд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Порфирия важно не только раскрыть преступление, но и довести человека до внутреннего признания. Поэтому следствие превращается в моральное испытание, где правда становится неизбежной.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Петрович как мастер психологического следствия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Петрович как мастер психологического следствия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романа и их смысл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сцены показывают, как внешние события раскрывают внутреннее состояние героя и ведут его от идеи к раскаянию.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узлы не просто двигают действие, а последовательно обнажают духовный кризис Раскольникова и показывают, что выход начинается с признания вины.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18" y="1345625"/>
            <a:ext cx="1951964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5643" y="1345625"/>
            <a:ext cx="1951964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918" y="1345625"/>
            <a:ext cx="1951964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2697" y="1345625"/>
            <a:ext cx="1960857" cy="2276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Образы-символы, через которые говорит роман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Топор: короткий путь к разрушению
</a:t>
            </a:r>
            <a:pPr algn="l" indent="0" marL="0">
              <a:lnSpc>
                <a:spcPct val="90000"/>
              </a:lnSpc>
              <a:buNone/>
            </a:pPr>
            <a:r>
              <a:rPr lang="en-US" sz="3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Топор в романе связан не только с убийством, но и с грубой мыслью, будто проблему можно решить силой. Этот предмет делает идею Раскольникова зримой, почти осязаемой, и потому особенно страшной. В нём нет будущего, только мгновенное насилие и распад личности.
</a:t>
            </a:r>
            <a:endParaRPr lang="en-US" sz="795" dirty="0"/>
          </a:p>
        </p:txBody>
      </p:sp>
      <p:sp>
        <p:nvSpPr>
          <p:cNvPr id="11" name="Text 3"/>
          <p:cNvSpPr txBox="1"/>
          <p:nvPr/>
        </p:nvSpPr>
        <p:spPr>
          <a:xfrm>
            <a:off x="2541093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знак необратимости
</a:t>
            </a:r>
            <a:pPr algn="l" indent="0" marL="0">
              <a:lnSpc>
                <a:spcPct val="90000"/>
              </a:lnSpc>
              <a:buNone/>
            </a:pPr>
            <a:r>
              <a:rPr lang="en-US" sz="3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в романе напоминает, что преступление нельзя отменить ни умными объяснениями, ни поздними оправданиями. Она словно остаётся с героем дольше самого события. Через этот образ Достоевский подчёркивает тяжесть содеянного и невозможность сохранить внутреннюю чистоту после убийства.
</a:t>
            </a:r>
            <a:endParaRPr lang="en-US" sz="795" dirty="0"/>
          </a:p>
        </p:txBody>
      </p:sp>
      <p:sp>
        <p:nvSpPr>
          <p:cNvPr id="12" name="Text 4"/>
          <p:cNvSpPr txBox="1"/>
          <p:nvPr/>
        </p:nvSpPr>
        <p:spPr>
          <a:xfrm>
            <a:off x="4669037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Крест: согласие нести боль
</a:t>
            </a:r>
            <a:pPr algn="l" indent="0" marL="0">
              <a:lnSpc>
                <a:spcPct val="90000"/>
              </a:lnSpc>
              <a:buNone/>
            </a:pPr>
            <a:r>
              <a:rPr lang="en-US" sz="35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Крест, который Соня отдаёт Раскольникову, связан с идеей принятия страдания и ответственности. Это не украшение и не обрядовая деталь, а знак внутренней поддержки. Через него звучит мысль о том, что путь к исцелению проходит через признание своей вины.
</a:t>
            </a:r>
            <a:endParaRPr lang="en-US" sz="853" dirty="0"/>
          </a:p>
        </p:txBody>
      </p:sp>
      <p:sp>
        <p:nvSpPr>
          <p:cNvPr id="13" name="Text 5"/>
          <p:cNvSpPr txBox="1"/>
          <p:nvPr/>
        </p:nvSpPr>
        <p:spPr>
          <a:xfrm>
            <a:off x="6796981" y="3721601"/>
            <a:ext cx="1946925" cy="7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Евангелие: дорога к воскресению
</a:t>
            </a:r>
            <a:pPr algn="l" indent="0" marL="0">
              <a:lnSpc>
                <a:spcPct val="90000"/>
              </a:lnSpc>
              <a:buNone/>
            </a:pPr>
            <a:r>
              <a:rPr lang="en-US" sz="35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Евангелие у Сони становится книгой надежды, а не только веры. Оно вводит в роман язык прощения, духовного выбора и возможного обновления человека. В окружении нищеты и отчаяния эта книга напоминает: даже после падения остается шанс начать заново.
</a:t>
            </a:r>
            <a:endParaRPr lang="en-US" sz="8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не просто контрастируют, а постоянно сталкиваются внутри одного героя, делая конфликт романа особенно напряжённым.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показывает: идея без нравственной опоры разрушается, а подлинная цельность рождается только там, где разум признаёт власть совести.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противопоставлений в романе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о лошади
</a:t>
            </a:r>
            <a:pPr algn="l" indent="0" marL="0">
              <a:lnSpc>
                <a:spcPct val="90000"/>
              </a:lnSpc>
              <a:buNone/>
            </a:pPr>
            <a:r>
              <a:rPr lang="en-US" sz="4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видит жестокое убийство беззащитного животного и переживает острую жалость. Этот сон заранее обнаруживает его неспособность спокойно принять насилие и подсказывает истинное отношение героя к будущему преступлению.
</a:t>
            </a:r>
            <a:endParaRPr lang="en-US" sz="1069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возвращения в сознание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Сновидения и навязчивые картины постепенно вытесняют рассудочные оправдания. В них совесть говорит яснее логики: герой всё сильнее ощущает вину, хотя ещё не готов признать её вслух.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видения и болезненные образы возникают уже как отклик на содеянное. Они передают лихорадку, страх разоблачения и внутренний распад, который не удается скрыть даже от самого себя.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и внутренние видения как форма психологической правды
</a:t>
            </a:r>
            <a:endParaRPr lang="en-US" sz="25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нравственный выбор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Дуня показывает, что достоинство не зависит от богатства или положения: она сохраняет твёрдость, умеет защищать себя и не соглашается на унижение даже ради семейного спасения.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Ивановна раскрывает другую сторону женской судьбы — гордость, сломленную бедностью, постоянным страхом и внутренним истощением. Её трагедия делает социальную правду романа особенно острой.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становится нравственной опорой произведения: именно её смирение, вера и способность сострадать помогают увидеть в человеке не преступника навсегда, а того, кто ещё может измениться.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пространства и их значение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 в романе не просто служат фоном: каждое пространство отражает психологическое состояние героя и усиливает общий мрачный тон повествования.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романе — это среда, которая словно подталкивает человека к кризису: теснота, шум и бедность становятся частью внутренней драмы героев.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Достоевский, «Преступление и наказание»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своеобразие и художественный метод романа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сочетает черты детектива и философской прозы: читатель следит не только за расследованием, но и за спором о том, имеет ли человек право переступать нравственный закон.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Важнейшую роль играют внутренние монологи и диалоги-поединки, где смысл рождается не из событий, а из столкновения взглядов, сомнений и скрытых мотивов.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показывает человека в момент предельного напряжения, когда мысль, чувство и поступок вступают в конфликт. Поэтому каждая сцена звучит как испытание характера.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у писателя всегда несут дополнительный смысл: бедная комната, улица, случайная встреча или письмо сразу становятся частью большой нравственной проблемы.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73848" y="3327084"/>
            <a:ext cx="341325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психологической прозы
</a:t>
            </a:r>
            <a:pPr algn="l" indent="0" marL="0">
              <a:lnSpc>
                <a:spcPct val="90000"/>
              </a:lnSpc>
              <a:buNone/>
            </a:pPr>
            <a:r>
              <a:rPr lang="en-US" sz="65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сильно повлиял на развитие русской и мировой литературы, особенно на произведения, где исследуются сознание, вина и внутренний разлад человека. Его художественный язык стал ориентиром для многих писателей.
</a:t>
            </a:r>
            <a:endParaRPr lang="en-US" sz="1314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перед выбором
</a:t>
            </a:r>
            <a:pPr algn="l" indent="0" marL="0">
              <a:lnSpc>
                <a:spcPct val="90000"/>
              </a:lnSpc>
              <a:buNone/>
            </a:pPr>
            <a:r>
              <a:rPr lang="en-US" sz="63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роман читают как предупреждение о том, что человек не может строить моральное превосходство на чужой боли. Эта мысль особенно понятна современному читателю, живущему в мире быстрых оценок и самооправдания.
</a:t>
            </a:r>
            <a:endParaRPr lang="en-US" sz="1274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как мера
</a:t>
            </a:r>
            <a:pPr algn="l" indent="0" marL="0">
              <a:lnSpc>
                <a:spcPct val="90000"/>
              </a:lnSpc>
              <a:buNone/>
            </a:pPr>
            <a:r>
              <a:rPr lang="en-US" sz="66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бедность, одиночество и отчаяние не исчезают сами по себе, если их игнорировать. Достоевский настаивает: без сочувствия любая идея становится опасной для людей и для самого мыслителя.
</a:t>
            </a:r>
            <a:endParaRPr lang="en-US" sz="1321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в XXI веке
</a:t>
            </a:r>
            <a:pPr algn="l" indent="0" marL="0">
              <a:lnSpc>
                <a:spcPct val="90000"/>
              </a:lnSpc>
              <a:buNone/>
            </a:pPr>
            <a:r>
              <a:rPr lang="en-US" sz="69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оправдания насилия, давления среды и кризиса совести остаётся современной и сегодня. Роман помогает увидеть, что нравственный выбор всегда имеет последствия не только для героя, но и для окружающих.
</a:t>
            </a:r>
            <a:endParaRPr lang="en-US" sz="1379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романа и его современное звучание
</a:t>
            </a:r>
            <a:endParaRPr lang="en-US" sz="28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— победа совести над ложной идеей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убеждает: никакая великая цель не оправдывает убийство, потому что добро начинается не с насилия, а с сострадания, признания вины и внутреннего духовного обновления.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2026-05-19T20:33:40Z</dcterms:created>
  <dcterms:modified xsi:type="dcterms:W3CDTF">2026-05-19T20:33:40Z</dcterms:modified>
</cp:coreProperties>
</file>