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Cross-curricular Studies: Handicrafts на уроке английского языка в 9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соединяется с творчеством, технологиями и культурой через handmade projects.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Handicrafts как тема для практического английского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знакома из инструкций, проектов и повседневной речи. Она помогает девятиклассникам описывать действия, результат и традиции, а также развивает speaking, reading, writing и проектную работу.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темы: материалы, инструменты, действия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знакомятся с названиями материалов, которые часто встречаются в школьных проектах: paper, cardboard, fabric, wool, clay, wood, beads. Это основа для точного описания изделия и его изготовления.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этой группы — scissors, glue, needle, ruler, brush, thread, tape. Они нужны не только для узнавания в тексте, но и для объяснения, чем именно выполняется каждый шаг работы.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использовать глаголы cut, fold, sew, paint, glue, weave, decorate, measure. С их помощью ученик может кратко и понятно рассказать, как создаётся изделие от начала до конца.
</a:t>
            </a:r>
            <a:endParaRPr lang="en-US" sz="98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девятого класса особенно важны устойчивые выражения: make a model, create a pattern, decorate with beads, measure carefully, recycle materials. Они делают ответ более естественным и связным.
</a:t>
            </a:r>
            <a:endParaRPr lang="en-US" sz="954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фразе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полезно сразу соединять лексику в мини-описания: coloured paper, wooden beads, carefully cut pieces, neatly decorated surface. Такой подход помогает запоминать слова в контексте, а не по отдельности.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навыки развивает тема handicrafts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тема позволяет работать с одним предметом сразу в нескольких видах деятельности и удерживать внимание на понятном, наглядном содержании.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акцент приходится на говорение и лексику, но тема сохраняет баланс между чтением, письмом, слушанием и произношением.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по теме cross-curricular studies: handicrafts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Handicraft project as a visual topic for speaking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объект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изделие даёт ученику понятную опору для речи: можно назвать предмет, описать его внешний вид и сказать, где и как его используют.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подписи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materials, tools, steps, finished product помогают быстро связать изображение с языковым материалом. Ученик видит не абстрактную лексику, а конкретные элементы проекта.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признаков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картинке удобно тренировать слова colour, shape, size, texture, design. Эти характеристики делают высказывание более точным и позволяют говорить о предмете без длинных объяснений.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выступление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поддержка помогает подготовить сообщение на 4–6 предложений: что это за изделие, из чего оно сделано, как выглядит и почему может быть полезным или декоративным.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Mini-project in English: from idea to presentation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выполнения школьного craft project на английском языке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заданий по теме handicrafts для 9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практическая тема может быть основой для чтения, устной речи и письменного высказывания, если задания постепенно усложняются.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проверяют разные навыки, но объединены одной темой, поэтому ученикам легче переносить лексику и грамматику из одного вида работы в другой.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заданий по теме handicrafts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542" y="16914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2569" y="16914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Handicrafts in English-speaking countries and in Russia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Handmade gifts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странах handmade gifts часто связаны с личными праздниками и школьными проектами. Такие изделия показывают, как ремесло может сочетаться с вниманием к человеку и творческим подходом.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craft fairs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craft fairs дают ученикам возможность представить свои работы и говорить о них на английском. Это хороший пример того, как школьная традиция поддерживает практику языка и общения.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decorations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decorations и другие сезонные поделки часто используют бумагу, ткань и природные материалы. Через такие примеры удобно обсуждать особенности праздников и традиций в разных странах.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Recycling projects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Recycling projects подчёркивают важность повторного использования вещей. Ученики видят, что старые материалы можно превратить в полезный и красивый предмет, не теряя творческой ценности.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Russian traditions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близкие примеры — вышивка, роспись по дереву, лоскутное шитьё и народная игрушка. Они помогают сравнивать материалы, орнаменты и назначение изделий в разных культурах.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Describing a craft item in English: shape, colour, material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форма
</a:t>
            </a:r>
            <a:pPr algn="l" indent="0" marL="0">
              <a:lnSpc>
                <a:spcPct val="8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описание можно с фразы It is made of… и назвать форму предмета: round, square, rectangular. Такая схема помогает сразу задать основу сообщения и избежать лишних повторов.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фактура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удобно добавить слова bright, soft, smooth, colourful или textured. Эти прилагательные помогают точнее передать внешний вид изделия и делают ответ более выразительным для слушателя.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и детали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упомянуть выражения It has a pattern of… и It is decorated with… Так ученик показывает, что умеет замечать не только общий вид, но и особенности оформления.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предмета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can be used for… помогает связать описание с функцией. Для девятиклассника важно уметь объяснить, зачем нужен предмет: for gifts, decoration or everyday use.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связное высказывание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опорой на эти модели можно построить ответ из 4–6 предложений. Так ученик описывает изделие ясно, последовательно и с нужной языковой точностью.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 или проекта по теме handicrafts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урока держится на балансе между повторением лексики, обсуждением, практикой и коротким письменным итогом.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отведена практической и речевой деятельности, потому что тема лучше всего усваивается через действие и объяснение результата.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модель распределения времени для урока по теме handicrafts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аспект: reuse, recycle, reduce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 вещей
</a:t>
            </a:r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handicrafts показывает, что старые материалы не обязательно выбрасывать. Бумага, ткань, пуговицы и картон могут стать основой для нового изделия и получить вторую жизнь в творческом проекте.
</a:t>
            </a:r>
            <a:endParaRPr lang="en-US" sz="805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отходов
</a:t>
            </a:r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используют reuse и recycle, они учатся уменьшать количество мусора. Небольшие поделки из подручных материалов помогают увидеть, что аккуратное творчество может быть экологичным и полезным.
</a:t>
            </a:r>
            <a:endParaRPr lang="en-US" sz="80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Эко-лексика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закреплять слова eco-friendly, waste, reuse, recycle и second life. Такая лексика помогает не только говорить о материалах, но и объяснять, почему проект считается более осознанным.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Подручные материалы
</a:t>
            </a:r>
            <a:pPr algn="l" indent="0" marL="0">
              <a:lnSpc>
                <a:spcPct val="80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handmade projects подходят old magazines, fabric scraps, buttons, cardboard boxes and paper rolls. Эти предметы легко найти дома или в школе, поэтому тема остаётся доступной и практичной для 9 класса.
</a:t>
            </a:r>
            <a:endParaRPr lang="en-US" sz="807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 ответственность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подход учит видеть ценность в обычных вещах и выбирать материалы разумно. Так ученик одновременно развивает фантазию, расширяет словарь и понимает связь между творчеством и ответственным потреблением.
</a:t>
            </a:r>
            <a:endParaRPr lang="en-US" sz="7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Лексико-грамматические модели для описания проекта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речевые модели, которые помогают описать материалы, последовательность действий, результат и личную оценку изделия.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шаблоны делают ответ связным и понятным; они помогают ученику говорить точнее и не терять логику изложения.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для устного и письменного описания школьного проекта по теме handicrafts.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и аккуратной работы в школьном проекте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правил для работы с инструментами и материалами на уроке handicrafts.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3769" y="21911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44" y="21911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9444" y="21911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5090" y="21911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4127" y="21911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группе: roles and communication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 следит за временем и помогает группе двигаться по плану. Он напоминает о заданиях, распределяет этапы работы и поддерживает спокойный рабочий ритм без лишнего шума.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начинается с распределения ролей. Каждый участник понимает свою задачу, а группа быстрее переходит от идеи к готовому результату и учится договариваться на английском языке.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Materials manager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Materials manager отвечает за материалы и инструменты. Он приносит нужные предметы, проверяет их наличие и помогает избежать путаницы, чтобы все могли работать аккуратно и без задержек.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Writer записывает идеи, ключевые слова и короткое описание проекта. Такая роль особенно полезна, потому что помогает оформить результат ясно, грамотно и в нужной последовательности.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Speaker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Speaker представляет проект классу и использует простые фразы для общения. Он объясняет, что было сделано, какие материалы выбраны и почему готовая работа получилась удачной.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устного или письменного проекта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что важны не только внешний вид изделия, но и языковая точность, логика ответа и умение объяснить свою работу.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получают словарь и смысловая ясность, поэтому успешный проект требует и практического результата, и уверенного английского высказывания.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Суммарные критерии оценивания школьного проекта по теме handicrafts, 9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64" y="1184825"/>
            <a:ext cx="2117672" cy="183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64" y="1184825"/>
            <a:ext cx="2117672" cy="183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как язык узора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вышивка рассказывает о национальных цветах, символах и семейных традициях. На одном изделии можно увидеть похожую технику, но совершенно разные орнаменты и материалы. Именно это делает сравнение таким наглядным для урока.
</a:t>
            </a:r>
            <a:endParaRPr lang="en-US" sz="717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Керамика: форма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Глиняная посуда и декоративные фигурки встречаются во многих культурах. Однако форма, роспись и назначение часто отличаются: где-то важен практический предмет, а где-то — яркий сувенир или обрядовая вещь. Это удобно показывать на иллюстрациях.
</a:t>
            </a:r>
            <a:endParaRPr lang="en-US" sz="713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техники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Оригами, бумажные аппликации и школьные decorations объединяет один материал, но результат получается разным. В одной стране ценят точность сгибов, в другой — цвет и композицию, а в третьей — повторное использование бумаги.
</a:t>
            </a:r>
            <a:endParaRPr lang="en-US" sz="726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Лоскутное шитьё и уют дома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Patchwork в разных странах ассоциируется с домашним теплом, аккуратностью и практичностью. Из кусочков ткани создают пледы, сумки и панно, а узоры могут отражать местные традиции, цвета и представления о красоте.
</a:t>
            </a:r>
            <a:endParaRPr lang="en-US" sz="739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Handicrafts around the world: common techniques, different traditions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tools for an English-language craft project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онлайн
</a:t>
            </a:r>
            <a:pPr algn="l" indent="0" marL="0">
              <a:lnSpc>
                <a:spcPct val="80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dictionaries помогают быстро найти точное название материала, инструмента или действия. Ученики могут проверить перевод, ударение и пример употребления, чтобы использовать слово в собственном описании без ошибок.
</a:t>
            </a:r>
            <a:endParaRPr lang="en-US" sz="754" dirty="0"/>
          </a:p>
        </p:txBody>
      </p:sp>
      <p:sp>
        <p:nvSpPr>
          <p:cNvPr id="11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изображений
</a:t>
            </a:r>
            <a:pPr algn="l" indent="0" marL="0">
              <a:lnSpc>
                <a:spcPct val="8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Image search помогает увидеть, как выглядит изделие, узор или техника. Это удобно для выбора идеи, уточнения деталей и подбора слов, которые точно описывают форму, цвет и текстуру предмета.
</a:t>
            </a:r>
            <a:endParaRPr lang="en-US" sz="823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презентации
</a:t>
            </a:r>
            <a:pPr algn="l" indent="0" marL="0">
              <a:lnSpc>
                <a:spcPct val="8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templates экономят время и помогают аккуратно оформить слайды. Школьники могут разместить заголовки, подписи к фотографиям и короткие предложения так, чтобы проект выглядел логично и понятно.
</a:t>
            </a:r>
            <a:endParaRPr lang="en-US" sz="823" dirty="0"/>
          </a:p>
        </p:txBody>
      </p:sp>
      <p:sp>
        <p:nvSpPr>
          <p:cNvPr id="13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Видеоинструкции
</a:t>
            </a:r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video tutorials показывают последовательность действий и знакомят с рабочими фразами на английском языке. Такой формат особенно полезен, когда нужно понять этапы изготовления до начала практической работы.
</a:t>
            </a:r>
            <a:endParaRPr lang="en-US" sz="805" dirty="0"/>
          </a:p>
        </p:txBody>
      </p:sp>
      <p:sp>
        <p:nvSpPr>
          <p:cNvPr id="14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выражений
</a:t>
            </a:r>
            <a:pPr algn="l" indent="0" marL="0">
              <a:lnSpc>
                <a:spcPct val="80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подготовке важно не копировать длинные тексты, а выбирать полезные короткие фразы. Это развивает умение искать информацию, сокращать её и использовать только то, что действительно нужно для проекта.
</a:t>
            </a:r>
            <a:endParaRPr lang="en-US" sz="76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мини-проекта по теме handicrafts на 2–3 недели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проект постепенно проходит от выбора идеи до представления и обсуждения результата.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формат помогает равномерно распределить работу и соединить поиск слов, практическое изготовление и короткое выступление.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школьный мини-проект по теме handicrafts для 9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тема handicrafts для изучения английского в 9 классе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лексику по группам materials, actions, design and description. Ученики начинают точнее называть предметы, инструменты и свойства изделия, а также легче понимают учебные инструкции.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Связное высказывание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Handicrafts помогает строить короткий, но логичный ответ: что сделано, как сделано и каким получился результат. Это полезно для устного описания, мини-презентации и письменного отчёта.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оценка
</a:t>
            </a:r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материале поделок удобно сравнивать предметы, традиции и способы оформления. Школьники учатся использовать прилагательные, сравнительные формы и простые выражения для оценки качества работы.
</a:t>
            </a:r>
            <a:endParaRPr lang="en-US" sz="908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через практику
</a:t>
            </a:r>
            <a:pPr algn="l" indent="0" marL="0">
              <a:lnSpc>
                <a:spcPct val="8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можно увидеть и показать, английский язык становится частью реального дела. Это повышает интерес к уроку и помогает связать обучение с творчеством и культурой.
</a:t>
            </a:r>
            <a:endParaRPr lang="en-US" sz="9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Handicrafts: язык, творчество и реальное действие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handicrafts объединяет слова, грамматику и практическую работу в одном уроке. Она помогает сравнивать традиции, описывать процесс и уверенно говорить по-английски о созданном своими руками.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2026-05-31T12:35:32Z</dcterms:created>
  <dcterms:modified xsi:type="dcterms:W3CDTF">2026-05-31T12:35:32Z</dcterms:modified>
</cp:coreProperties>
</file>