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Шарикова: сходство и различия в повести М. А. Булгакова «Собачье сердце»
</a:t>
            </a:r>
            <a:pPr algn="l" indent="0" marL="0">
              <a:lnSpc>
                <a:spcPct val="90000"/>
              </a:lnSpc>
              <a:buNone/>
            </a:pPr>
            <a:r>
              <a:rPr lang="en-US" sz="14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Шарика и Шарикова раскрывает конфликт природы, культуры и ответственности.
</a:t>
            </a:r>
            <a:endParaRPr lang="en-US" sz="3186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создания повести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«Собачье сердце» написано в 1925 году как сатира на надежды быстро «переделать» человека. Булгаков спорит с этим временем через научный эксперимент, который оборачивается нравственным предупреждением.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 до операции: наблюдатель, выживающий в жестоком мире
</a:t>
            </a:r>
            <a:endParaRPr lang="en-US" sz="2587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 живет на улице, где каждый день зависит от холода, голода и случайной доброты. Его поведение продиктовано борьбой за выживание, а не примитивностью.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тонко различает опасных и безопасных людей, быстро замечает перемены и умеет приспосабливаться к обстановке. Эта наблюдательность делает образ психологически убедительным.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всей осторожности Шарик сохраняет благодарность, тянется к теплу и заботе. Булгаков показывает, что природная жизнь может быть чувствительной и живой.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1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Шариков после операции: внешне человек, по сути носитель грубости
</a:t>
            </a:r>
            <a:endParaRPr lang="en-US" sz="2516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операции Шариков получает человеческий облик, но не внутреннюю культуру. Вместо развития в нем быстро проявляются хамство, резкость и привычка к скандалу.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легко перенимает грубые модели поведения, охотно пьет, лжет и действует из корысти. Его речь и поступки выдают духовную пустоту.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Шариков не умеет уважать чужой труд и личные границы. Он требует удобств и прав, не принимая никаких обязанностей.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подчеркивает: биологическое превращение не создает личность. Без воспитания и нравственной основы «очеловечивание» остается только внешней маской.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761867"/>
            <a:ext cx="4007700" cy="222191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Шарика и Шарикова: сравнение исходных качеств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зависят от среды, но по-разному используют свои природные реакции.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основано на базовых инстинктах, а различие — на нравственном уровне и способе реакции на мир.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Булгаков, «Собачье сердце»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как художественный знак характера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Шарик: уязвимость и живость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Шариков: карикатура на человека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Облик Шарика связан с истощением, холодом и уличной жизнью. Через телесные детали Булгаков показывает его беззащитность, но и природную энергию, которую не уничтожили лишения.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Шариков, напротив, выглядит нарочито неопрятным и грубым. Его внешняя несуразность становится знаком внутренней пустоты, а бытовая грязь усиливает сатирический эффект.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осторожности к агрессии: изменение поведения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сопоставляет два состояния героя: способность к сочувствию и уровень социальной опасности.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«очеловечивания» эмпатия снижается, а агрессия растет; решающим становится не только эксперимент, но и среда.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Булгаков, «Собачье сердце»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как показатель уровня сознания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сознания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беднее и грубее речь Шарикова, тем заметнее его неспособность к сложной мысли. Словесная шаблонность подчеркивает духовную незрелость героя.
</a:t>
            </a:r>
            <a:endParaRPr lang="en-US" sz="1111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признак личности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показывает, что манера говорить отражает не только образование, но и внутреннюю дисциплину. Язык персонажа становится частью его нравственного облика.
</a:t>
            </a:r>
            <a:endParaRPr lang="en-US" sz="1095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Шариков: язык штампов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Шарикова строится на грубых словах, лозунгах и готовых формулировках. Его высказывания показывают бедность мышления и зависимость от примитивных образцов общения.
</a:t>
            </a:r>
            <a:endParaRPr lang="en-US" sz="1069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Шарик: точный внутренний голос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Шарик не говорит по-человечески, его внутренний монолог наблюдателен, ироничен и эмоционально точен. Он ясно оценивает происходящее и различает оттенки поведения людей.
</a:t>
            </a:r>
            <a:endParaRPr lang="en-US" sz="107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людям: благодарность и враждебность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 тянется к тем, кто дает ему тепло, пищу и защиту. В его реакции на Преображенского видны доверие, благодарность и способность узнавать доброту.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Шариков воспринимает людей прежде всего как источник выгоды или угрозы. Он быстро нарушает доверие, отвечает на заботу грубостью и не умеет благодарить.
</a:t>
            </a:r>
            <a:endParaRPr lang="en-US" sz="1194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противопоставление показывает разные формы связи с миром: у Шарика — живое признание чужой доброты, у Шарикова — борьба за удобство и власть.
</a:t>
            </a:r>
            <a:endParaRPr lang="en-US" sz="115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труду, порядку и ответственности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 не активен, но способен привыкать к распорядку и учиться новому. Его поведение связано скорее с адаптацией, чем с сопротивлением правилам.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Шариков отвергает дисциплину и не уважает профессиональный труд других. Он хочет пользоваться плодами чужой работы, не принимая никаких обязательств.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характерны претензии на особое положение, стремление к готовым благам и полное отсутствие внутренней самоорганизации. Это делает его социально опасным.
</a:t>
            </a:r>
            <a:endParaRPr lang="en-US" sz="1173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связывает такое поведение с разрушением повседневной культуры: порядка в доме, уважения к границам и ответственности перед окружающими.
</a:t>
            </a:r>
            <a:endParaRPr lang="en-US" sz="116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превращения Шарика в Шарикова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повести М. А. Булгакова: от уличного существования к социально опасной деформации личности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Профессор Преображенский: создатель и морально ответственный участник эксперимента
</a:t>
            </a:r>
            <a:endParaRPr lang="en-US" sz="1826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Преображенский действует как ученый, убежденный в силе разума, медицины и точного расчета, поэтому воспринимает операцию как проверку научной идеи, а не как риск для живого существа.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спасает Шарика, создает ему комфорт и проводит эксперимент, но недооценивает главное: личность не возникает автоматически из биологического материала и внешнего благополучия.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показывает, что ошибка профессора связана не со знанием как таковым, а с самоуверенностью исследователя, который не учитывает нравственные последствия вмешательства в природу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Швондер и коммунальная среда как источник нравственного искажения
</a:t>
            </a:r>
            <a:endParaRPr lang="en-US" sz="2501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Швондер в повести воплощает не простой бытовой конфликт, а идеологию, которая заменяет воспитание лозунгами, давлением и формальным равенством.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поддерживает Шарикова не ради его развития, а как удобного союзника в борьбе с Преображенским и его жизненным укладом.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Коммунальная среда подчеркивает агрессивную простоту, контроль над частной жизнью и недоверие к личной ответственности, что усиливает худшие черты героя.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убеждает: среда без культуры не исправляет человека, а часто ускоряет уже начавшуюся деградацию.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1857867"/>
            <a:ext cx="4007700" cy="22219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между Шариком и Шариковым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природная живость отличается от разрушенной личности.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 сохраняет потенциал живой личности, а Шариков демонстрирует распад личности при отсутствии воспитания и внутренней культуры.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М. А. Булгакова «Собачье сердце»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Булгакова на идею «переделки человека»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высмеивает веру в то, что человека можно быстро улучшить пересадкой органов, приказом или лозунгом, будто личность создается техническим способом.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Шариков становится доказательством обратного: биологическое изменение не рождает нравственность, а внешняя человеческая оболочка не равна внутренней культуре и ответственности.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связывает подлинное очеловечивание с воспитанием, трудом, самоограничением и уважением к другим, а не с насильственной переделкой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 и их последствия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у Шарика сильнее развиты выживание и доверие, а у Шарикова — конфликтность и разрушительная энергия.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жизненные силы в разных условиях дают противоположный результат: сохранение личности или ее распад.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М. А. Булгакова «Собачье сердце»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детали, усиливающие контраст героев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Шарика мир складывается из простых, но жизненно важных вещей: кусочка еды, теплого угла, покоя и человеческого участия. Эти детали подчеркивают не бедность образа, а его уязвимость и способность откликаться на добро. В них слышится благодарность живого существа, пережившего голод.
</a:t>
            </a:r>
            <a:endParaRPr lang="en-US" sz="785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тепло и тишина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Профессорская квартира становится пространством, где особенно заметен нравственный контраст. Здесь Шариков требует удобства и прав, но не принимает ни правил, ни ответственности. Бытовые мелочи — грязь, беспорядок, неопрятность — работают у Булгакова как признаки внутренней пустоты.
</a:t>
            </a:r>
            <a:endParaRPr lang="en-US" sz="785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Квартира как испытание характера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Уличная жизнь Шарика связана с холодом, опасностью и постоянной борьбой за выживание, а дом Преображенского дает ему временную защищенность. На этом фоне особенно резко проявляется превращение: бытовое благополучие не делает Шарикова лучше, а лишь обнажает его грубость.
</a:t>
            </a:r>
            <a:endParaRPr lang="en-US" sz="785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и дом: два мира одного героя
</a:t>
            </a:r>
            <a:endParaRPr lang="en-US" sz="13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498325"/>
            <a:ext cx="267600" cy="26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525085"/>
            <a:ext cx="267600" cy="214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525085"/>
            <a:ext cx="267600" cy="214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498325"/>
            <a:ext cx="267600" cy="26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Шариков опаснее Шарика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маски человека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угроза в том, что внешне человеческая форма не сопровождается совестью и ответственностью, а значит, делает разрушение более масштабным.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порядка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вмешивается в чужую жизнь, нарушает правила дома и рабочий порядок, превращая бытовые конфликты в угрозу для окружающих и для самого уклада.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без совести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Шариков получает речь и возможность влиять на людей, но не приобретает ни внутреннего контроля, ни понимания границ, поэтому его слова становятся оружием.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угроза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 опасен только в пределах инстинкта самосохранения: он ищет пищу, тепло и безопасность, не пытаясь сознательно подчинять или унижать других.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сопоставления двух образов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 показывает, что даже в тяжелых условиях можно сохранить живую чувствительность, память о добре и способность отвечать на заботу благодарностью.
</a:t>
            </a:r>
            <a:endParaRPr lang="en-US" sz="1166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Шариков, наоборот, демонстрирует, как отсутствие воспитания и нравственного опыта превращает внешне человеческое существо в карикатуру на личность.
</a:t>
            </a:r>
            <a:endParaRPr lang="en-US" sz="1171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этот контраст Булгаков утверждает: человек становится человеком не по биологии, а через духовное развитие, культуру поведения и ответственность перед другими.
</a:t>
            </a:r>
            <a:endParaRPr lang="en-US" sz="107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сопоставляет Шарика и Шарикова, чтобы показать: природа дает инстинкты, но личность создают воспитание, культура и нравственный выбор. Именно в этом заключен главный урок повести.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начинается не с формы, а с содержания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2026-05-20T03:46:28Z</dcterms:created>
  <dcterms:modified xsi:type="dcterms:W3CDTF">2026-05-20T03:46:28Z</dcterms:modified>
</cp:coreProperties>
</file>