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дефисное написание сложных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выбрать слитное или дефисное написание.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часто встречаются в учебных текстах по разным предметам. Умение писать их правильно помогает избегать заметных ошибок в диктантах, сочинениях и ответах на уроках.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прилагательное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образуется из двух корней или основ и обозначает один признак предмета. Оно помогает точно назвать цвет, направление, отношение к области знания или сочетание признаков.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школьных текстах: русско-английский словарь, тёмно-зелёный лист, северо-восточный ветер, железнодорожный мост. Все они передают одно целостное значение.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может обозначать не только цвет, но и географическое направление, связь с наукой, местом или двумя признаками одновременно. Поэтому важно понимать смысл слова.
</a:t>
            </a:r>
            <a:endParaRPr lang="en-US" sz="1192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нужно сначала определить, что именно называет слово. От этого зависит, писать ли его слитно или разделять части дефисом по 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способа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от чего зависит орфография сложных прилагательных.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определяется смысловой связью между частями слова: единое значение даёт слитное написание, равные части — дефис.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школьном правиле орфографии сложных прилагательных.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сложное прилагательное пишется слитно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 прилагательные, где первая часть уточняет общий признак: высокогорный, древнерусский, малозаметный. Здесь части не равны по смыслу, а вместе называют одно качество.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 с соединительными гласными о и е: водопроводный, каменноугольный, лесостепной. Они образуют одно слово и одно целостное значение без дефиса.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один признак предмета, а не два отдельных признака, чаще всего выбирают слитное написание. Именно смысл помогает отличить такие слова от дефисных вариантов.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 и е служат связкой между основами. Они часто подсказывают слитное написание, если слово обозначает один общий признак.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соединяют основы и помогают образовать единое слово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школьным правилам орфографии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особенно заметны слова из терминов, описаний природы и географических названий.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Слитная модель встречается чаще, но дефисные формы особенно важны для терминов, направлений и цветовых сочетаний.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через дефис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прилагательные, если обе части равны по смыслу: русско-турецкий, учебно-методический, научно-популярный. Дефис показывает соединение двух самостоятельных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соединяет два признака или две области, выбирают дефис: так легче увидеть связь между частями. Это особенно важно в учебных и географических терминах.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в словах, обозначающих направления и стороны света: северо-восточный, юго-западный. В таких случаях обе части сохраняют своё значение и не сливаются в одно.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оттенками цвета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два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сочетание двух цветов или оттенок, обычно ставится дефис: красно-белый, серо-голубой, жёлто-коричневый.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цельный признак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обозначает одно устойчивое качество предмета, написание может быть слитным: светловолосый, темноглазый.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один это признак или сочетание нескольких. Такой смысловой вопрос помогает правильно писать цветовые прилагательные в большинстве школьных случаев.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01862"/>
            <a:ext cx="4339200" cy="15506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слитного и дефисного написания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основные признаки и выбрать нужное написание по смыслу слова.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смысловую связь между частями слова, затем выбирают написание: одно целое — слитно, две равные части — через дефис.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орфографии русского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72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589899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направлений в словах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прилагательное указывает на два направления или их сочетание, обычно ставится дефис: слово сохраняет значение каждой части и обозначает ориентир на карте или местности.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описание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по географии такие слова часто встречаются в описании рельефа, климата и территории. Дефис помогает сразу увидеть, что речь идёт о двух связанных признаках.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обозначении направлений движения, положения или части света написание обычно не меняется по контексту. Это особенно важно в текстах, где требуется точность и единообразие.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в учебных терминах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часто встречаются слова, которые объединяют два научных поля. Так появляются прилагательные вроде физико-математический или научно-технический. Они помогают кратко назвать связь дисциплин и сразу задают точный смысл термина.
</a:t>
            </a:r>
            <a:endParaRPr lang="en-US" sz="73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предмета знания соединяются в одном слове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гуманитарных текстах нередко используются слова типа историко-культурный. Такое прилагательное показывает, что речь идёт не об одном признаке, а о соединении двух сфер. На странице учебника оно выглядит как компактная научная формула.
</a:t>
            </a:r>
            <a:endParaRPr lang="en-US" sz="73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культура в одном определении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семиклассник выделяет такие слова в тексте, он быстрее понимает их роль и написание. Открытый словарь или страница с выделенным примером показывает, что термин нужно воспринимать как устойчивую модель, а не как случайное сочетание слов.
</a:t>
            </a:r>
            <a:endParaRPr lang="en-US" sz="77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помогает на уроке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правиле: сначала смысл, затем написание, после этого — проверка по словарю.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ставят дефис там, где слово должно писаться слитно: лесостепной, каменноугольный. Ошибка возникает, если части воспринимаются отдельно, хотя они образуют один признак.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северо-восточный и русско-английский дефис обязателен. Без него теряется связь между равноправными частями, а написание сразу становится ошибочным для школьного текста.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помогает короткий вопрос: это одно понятие или соединение двух равных признаков? Такой приём снижает число ошибок и делает выбор написания более уверенным.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 школьным правилам орфографии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примеров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объединяет одинаковую модель написания и помогает быстрее узнавать её в учебном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представлены равным числом примеров, поэтому удобно сравнивать не объём, а тип орфограммы и смысловую модель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минимум по теме сложных прилагательных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трудных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часто встречающиеся слова и запомнить их написание без лишних сомнений.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связано с единым признаком, а дефис — с равноправными частями, оттенками цвета, направлениями и учебными терминами.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одно общее качество предмета, чаще выбирают слитное написание. Такой способ особенно заметен в словах с соединительной гласной и устойчивым единым значением.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сохраняют самостоятельный смысл и соединяются как равноправные, нужен дефис. Это удобно проверять по смыслу: слово как будто складывается из двух одинаково важных признаков.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себя: передо мной одно понятие или два признака одновременно? Если ответ указывает на соединение, орфография обычно требует дефиса, а не слитного написания.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не даёт уверенного ответа, нужно свериться со словарём. Так можно избежать ошибок в словах, написание которых закреплено традицией или встречается как устойчивый термин.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важно правильное написание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 и изложения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проверочных работах сложные прилагательные встречаются очень часто. Ошибка в дефисе или слитном написании сразу заметна и может повлиять на общую оценку за грамотность.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термины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разным предметам такие слова помогают точно называть научные и учебные понятия. Правильное написание делает термин узнаваемым и избавляет от двусмысленности.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природе и местности сложные прилагательные передают цвет, направление и особенности объектов. Здесь особенно важно не перепутать единый признак с двумя равноправными частями.
</a:t>
            </a:r>
            <a:endParaRPr lang="en-US" sz="1103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карта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названиями направлений и сторон света орфография должна быть точной. Дефис помогает быстро увидеть структуру слова и правильно прочитать географический термин.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без лишних сомнений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сложное прилагательное правильно, сначала определите смысловую связь частей. Единый признак и соединительная гласная обычно дают слитное написание, а равноправные части требуют дефиса.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2026-05-28T15:30:17Z</dcterms:created>
  <dcterms:modified xsi:type="dcterms:W3CDTF">2026-05-28T15:30:17Z</dcterms:modified>
</cp:coreProperties>
</file>