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биосферы: состав, границы и круговороты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 образует единую оболочку, связанную обменом веществ и 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«биосфера» предложил Эдуард Зюсс, а целостное учение о ней создал В. И. Вернадский. Он показал, что живые организмы не просто существуют в природе, а активно преобразуют атмосферу, воды, почвы и химические круговороты.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живая система Земли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 в оболочках Земли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биологии и географии: атмосфера до 20–25 км, гидросфера свыше 11 км, литосфера — несколько километров
</a:t>
            </a:r>
            <a:endParaRPr lang="en-US" sz="594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занимает лишь наиболее благоприятные слои оболочек, где сочетаются тепло, вода и доступные вещества.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мощность жизни связана не с толщей оболочек, а с зонами наилучших условий.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и нижняя границы жизни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0" y="3875925"/>
            <a:ext cx="41163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жизнь резко ограничивают ультрафиолетовое излучение, разреженный воздух и низкие температуры. Поэтому устойчивые сообщества организмов сосредоточены значительно ниже верхних слоёв атмосферы.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0" y="3537675"/>
            <a:ext cx="41163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 атмосфере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71995" y="3875925"/>
            <a:ext cx="41163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глубине земной коры главным препятствием становятся высокая температура, давление и отсутствие света. Чем глубже слой, тем меньше организмов может там существовать длительно и активно.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571995" y="3537675"/>
            <a:ext cx="41163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 литосфере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биосферы и типы вещества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типа вещества показывают, как живое и неживое образуют единую природную систему.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не делит природу на изолированные части: её устойчивость основана на постоянном взаимодействии всех типов вещества.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В. И. Вернадского о биосфере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биосфера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превращение солнечной энергии и круговорот веществ в живой оболочке 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Продуценты, консументы и редуценты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растения, водоросли и цианобактерии создают органическое вещество из неорганических соединений. Именно они запускают поступление энергии в экосистемы и обеспечивают основу всех пищевых цепей.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другие организмы получают энергию, поедая готовое органическое вещество. Они не производят пищу сами, а лишь перераспределяют уже накопленную в биомассе энергию.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разлагают мёртвые остатки до минеральных веществ. Благодаря им вещества возвращаются в среду и снова становятся доступными для растений и других организмов.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энергии в трофических цепях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трофической передачи энергии в экосистемах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уровне часть энергии тратится на жизнедеятельность и уходит в виде тепла, поэтому вверх по цепи её становится меньше.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проходит через биосферу односторонне, а не замыкается в круговорот, как вещества.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7794"/>
            <a:ext cx="2122200" cy="2033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7340" y="1147708"/>
            <a:ext cx="2122200" cy="2033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447" y="1147708"/>
            <a:ext cx="2122200" cy="20330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7550" y="1147794"/>
            <a:ext cx="2122200" cy="20330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0045" y="3538101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Лес: многоярусная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сообщества отличаются высокой биомассой, сложной структурой и большим числом экологических ниш. Здесь рядом существуют деревья, кустарники, травы, грибы и животные, а освещённость и влажность меняются по ярусам.
</a:t>
            </a:r>
            <a:endParaRPr lang="en-US" sz="925" dirty="0"/>
          </a:p>
        </p:txBody>
      </p:sp>
      <p:sp>
        <p:nvSpPr>
          <p:cNvPr id="9" name="Text 1"/>
          <p:cNvSpPr txBox="1"/>
          <p:nvPr/>
        </p:nvSpPr>
        <p:spPr>
          <a:xfrm>
            <a:off x="2411516" y="3537443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Почва: скрытое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сосредоточена огромная масса микроорганизмов, червей, насекомых и их личинок. Именно здесь особенно активно идут разложение органики, формирование гумуса и круговорот веществ, незаметный, но крайне важный для суши.
</a:t>
            </a:r>
            <a:endParaRPr lang="en-US" sz="925" dirty="0"/>
          </a:p>
        </p:txBody>
      </p:sp>
      <p:sp>
        <p:nvSpPr>
          <p:cNvPr id="10" name="Text 2"/>
          <p:cNvSpPr txBox="1"/>
          <p:nvPr/>
        </p:nvSpPr>
        <p:spPr>
          <a:xfrm>
            <a:off x="4629239" y="3537443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Океан: жизнь у 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океане наибольшее значение имеет верхний освещённый слой, где обитает фитопланктон. От его продуктивности зависит питание многих морских организмов, тогда как в глубинах жизнь становится более разреженной.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6859345" y="3537668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пустыня: пределы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главным ограничением остаётся нехватка тепла, а в пустыне — воды. Поэтому здесь меньше видов, ниже продуктивность и проще пищевые связи, чем в более благоприятных природных зонах.
</a:t>
            </a:r>
            <a:endParaRPr lang="en-US" sz="916" dirty="0"/>
          </a:p>
        </p:txBody>
      </p:sp>
      <p:sp>
        <p:nvSpPr>
          <p:cNvPr id="12" name="Text 4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и разнообразие экосистем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 обитания в биосфере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«Биосфера»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свойства среды определяют плотность жизни и состав организмов в разных частях биосферы.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наиболее насыщена жизнью на суше, а вода обеспечивает самое непрерывное распространение организмов в пределах планеты.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круговороты элементов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связывает океаны, сушу, атмосферу и живые организмы. Вода испаряется, переносится в атмосфере, выпадает осадками, просачивается в почву и снова возвращается в водоемы через сток и испарение.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и кислород постоянно переходят между атмосферой, организмами и водой. Фотосинтез связывает углекислый газ, а дыхание, разложение органики и горение возвращают его обратно, поддерживая газовый состав среды.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и кислород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и фосфор особенно важны для образования белков, нуклеиновых кислот и АТФ. Их круговороты идут медленнее, чем у воды, и зависят от почвы, микроорганизмов, удобрений и выноса веществ в водоемы.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и фосфор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обеспечивают непрерывное обновление веществ и питание живых организмов. Когда они нарушаются из-за загрязнения, вырубки лесов или истощения почв, экосистемы теряют устойчивость и хуже восстанавливаются.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круговоротов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в биосфере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пути перемещения углерода между атмосферой, живыми организмами, почвами, океаном и долговременными запасами.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биокосное тело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Профиль, созданный временем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читается как слоистый архив природы: сверху накапливается гумус, ниже располагаются минеральные горизонты, следы вымывания и уплотнения. Каждый слой отражает длительное взаимодействие пород, воды, воздуха и живых организмов.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работа под ногами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тонком почвенном слое кипит незаметная жизнь. Корни, грибы, бактерии и дождевые черви непрерывно перерабатывают органические остатки, улучшают структуру почвы и делают доступными вещества, нужные растениям для роста.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факторы, ограничивающие жизнь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биологии, обобщение экологических факторов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Лимитирующие факторы редко действуют поодиночке: их сила зависит от сочетания климата, глубины, высоты и состава среды.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универсальные ограничения связаны с температурой и водой. В разных средах решающими становятся свои факторы, но общая закономерность одна — жизнь зависит от баланса условий.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и горизонтальная неоднородность биосферы
</a:t>
            </a:r>
            <a:endParaRPr lang="en-US" sz="2592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 горы меняются температура, влажность, давление и состав сообществ. Поэтому на небольшом расстоянии могут последовательно сменяться леса, луга, редколесья и холодные высокогорные пояса.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суши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материках распределение организмов определяется соотношением тепла и влаги. Экваториальные леса, степи, пустыни и тундра различаются по продуктивности, плотности населения и видовому богатству.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Глубинная зональность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океане условия резко различаются от поверхности до глубин. С уменьшением освещенности и ростом давления меняются способы питания, плотность жизни и роль отдельных групп организмов.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экосистем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рядом расположенные территории могут существенно отличаться по почвам, рельефу и микроклимату. Именно поэтому биосфера выглядит как мозаика взаимосвязанных, но непохожих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4151" y="1576525"/>
            <a:ext cx="3736697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биосфера строится из вложенных друг в друга уровней организации.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уровень включает предыдущий и добавляет новые связи. Биосфера — самый высокий уровень, где локальные процессы становятся частью глобальной системы.
</a:t>
            </a:r>
            <a:endParaRPr lang="en-US" sz="1034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 биосферу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 последствий хозяйственной деятельности и основные меры снижения ущерба.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 устойчивость экосистем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 видов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занимает собственную экологическую нишу и выполняет определённую функцию. Одни опыляют растения, другие регулируют численность животных, третьи ускоряют разложение органики и возврат веществ в почву.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повышает надёжность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 сообществе, тем больше вариантов питания, размножения и восстановления после нарушений. Если один компонент выпадает, его функцию частично берут на себя другие организмы.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важны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малочисленные или редкие виды могут сохранять генетическое разнообразие и поддерживать устойчивость экосистемы в долгосрочной перспективе. Их исчезновение обедняет природные связи.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Бедные сообщества уязвимы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с малым числом видов хуже переносят засухи, болезни, пожары и загрязнение. У них меньше резервов для восстановления, поэтому они быстрее теряют устойчивость.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биосферы по значимости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«Биосфера»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компоненты биосферы нельзя оценивать только по массе: решающим является их участие в обмене веществ и преобразовании среды.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наиболее активно влияет на биосферу, хотя без физической основы и продуктов жизнедеятельности система не может существовать как целое.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существует как единая система, где живые организмы, среда обитания и круговороты веществ тесно связаны. От её устойчивости напрямую зависят здоровье природы и будущее человека.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общий дом живого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2026-06-02T00:57:28Z</dcterms:created>
  <dcterms:modified xsi:type="dcterms:W3CDTF">2026-06-02T00:57:28Z</dcterms:modified>
</cp:coreProperties>
</file>