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 функции: как исследовать поведение графика
</a:t>
            </a:r>
            <a:endParaRPr lang="en-US" sz="359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поведение графика без лишних вычислений?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Монотонность: ключ к чтению графика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показывает, как меняются значения функции при изменении аргумента. Она помогает быстро анализировать график, связывает тему с производной и экстремумами и даёт основу для исследования более сложных функций в 11 классе без полного построения по точкам.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возрастающей функции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766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аргументов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называется возрастающей на промежутке, если при увеличении x её значения тоже увеличиваются. Это означает, что для любых x1 &lt; x2 выполняется неравенство f(x1) &lt; f(x2).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660634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возрастающий график поднимается слева направо. Такой вид удобно распознавать визуально, когда кривая последовательно идёт вверх на выбранном участке, не меняя общего направления движения.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63612" y="1859951"/>
            <a:ext cx="1657500" cy="27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f(x)=2x+1 возрастает на всей области определения, потому что коэффициент при x положителен. Это простой пример, на котором легко увидеть связь формулы и поведения графика.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убывающей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убывания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убывает на промежутке, если при увеличении x её значения уменьшаются. Формально это записывают так: x1 &lt; x2, а значит f(x1) &gt; f(x2).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убывающий график направлен вниз слева направо. Такой признак позволяет быстро отличить спад функции от её роста, не вычисляя таблицу значений для каждого отдельного аргумента.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f(x)=-3x+4 убывает на всей области определения, поскольку коэффициент при x отрицателен. Это показывает, что знак параметра в линейной формуле сразу задаёт направление изменения.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возрастание и убывание выглядят на графике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возрастающем участке любая пара точек подчиняется условию x1 &lt; x2 и f(x1) &lt; f(x2). Поэтому, двигаясь вправо по оси x, мы видим постепенное повышение значений функции.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спада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убывающем участке ситуация обратная: при x1 &lt; x2 выполняется f(x1) &gt; f(x2). Это удобно отмечать на графике стрелкой, показывающей движение к более низким значениям справа.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интервалы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кривая может вести себя по-разному на соседних промежутках. Поэтому монотонность всегда описывают не одной точкой, а целым интервалом области определения.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одном изображении видны и подъём, и спад, важно разделить график по точкам изменения направления. Тогда становится понятно, где функция возрастает, а где убывает.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основных типов функций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анализа, 11 класс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функций показывает, что вид формулы и знак параметров напрямую определяют направление изменения графика.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стандартных функций монотонность определяется либо знаком коэффициента, либо расположением относительно характерной точки графика.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возрастания и убывания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может возрастать на одном промежутке и убывать на другом. Поэтому её поведение нужно исследовать по частям, а не делать вывод по отдельной точке или фрагменту графика.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смены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Разделителями служат вершины, критические точки, разрывы и границы области определения. Именно в этих местах направление изменения функции может измениться, поэтому они особенно важны для анализа.
</a:t>
            </a:r>
            <a:endParaRPr lang="en-US" sz="1409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интервалов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монотонности записывают в интервальной форме: (-∞; -1), (-1; 2), (2; +∞). Такая запись делает описание поведения функции точным и однозначным.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графика на интервалы помогает не смешивать разные участки. Так легче увидеть, где функция ведёт себя одинаково, а где меняет характер движения.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функции на монотонность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функции и её производной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производной и поведение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знак означает рост, отрицательный — спад, а нуль указывает на постоянство на рассматриваемом промежутке.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исследования функции по производной, школьный курс алгебры и начал анализа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сопоставляет знак производной с характером изменения функции и помогает быстро интерпретировать график.
</a:t>
            </a:r>
            <a:endParaRPr lang="en-US" sz="153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75" y="1540300"/>
            <a:ext cx="65565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563" y="2624525"/>
            <a:ext cx="65565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113" y="3708750"/>
            <a:ext cx="764925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знака производной с монотонностью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производная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промежутке f'(x) &gt; 0, функция возрастает. Значит, при движении слева направо значения графика становятся больше, и кривая поднимается вверх.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производная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промежутке f'(x) &lt; 0, функция убывает. В этом случае график опускается слева направо, а значения функции последовательно уменьшаются.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производная
</a:t>
            </a:r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f'(x) = 0 на всём промежутке, функция постоянна. Такой участок графика идёт параллельно оси x и не меняет свои значения.
</a:t>
            </a:r>
            <a:endParaRPr lang="en-US" sz="1656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 и смена направления графика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касательная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точке, где производная равна нулю, график часто «замедляется» и меняет направление. На иллюстрации это удобно показать как вершину параболы или плоский участок кривой, вокруг которого поведение функции становится иным.
</a:t>
            </a:r>
            <a:endParaRPr lang="en-US" sz="1272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производной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производная не существует, хотя сама функция в точке определена. Такая точка тоже может разделять участки возрастания и убывания, поэтому на схеме важно отметить излом, острый угол или вертикальную особенность графика.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экстремума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Экстремум — это не просто заметная точка, а граница между двумя типами поведения. Минимум или максимум наглядно показывает, где функция перестаёт расти и начинает убывать, либо наоборот, что особенно важно при исследовании графика.
</a:t>
            </a:r>
            <a:endParaRPr lang="en-US" sz="124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квадратичной функции на монотонность
</a:t>
            </a:r>
            <a:endParaRPr lang="en-US" sz="2283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убывает слева от x=2 и возрастает справа. В точке x=2 достигается минимум, равный -1.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f(x)=x^2-4x+3; f'(x)=2x-4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f(x)=x^2-4x+3 вычислим производную и рассмотрим её знак на промежутках, разделённых критической точкой.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значения функции на разных промежутках
</a:t>
            </a:r>
            <a:endParaRPr lang="en-US" sz="223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минимума значения последовательно снижаются, после него — возрастают. Это подтверждает разделение графика на два монотонных промежутка.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для f(x)=x^2-4x+3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взяты симметрично относительно точки минимума, чтобы лучше увидеть смену направления изменения функции.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монотонности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901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точку и промежуток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всегда описывают на промежутке, а не в одной точке. Одного значения функции недостаточно: нужно сравнивать хотя бы два аргумента и следить за тем, как меняются соответствующие значения.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200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не определена в какой-то точке, там нельзя продолжать один и тот же промежуток. Разрывы и границы области определения обязательно делят исследование на отдельные части.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861042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трактуют f'(x)=0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производная не означает автоматический экстремум. На участке, где f'(x)=0 всюду, функция может быть постоянной, а в одной точке это может быть лишь временная остановка.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22055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смену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 вычислению вывода делать нельзя. Чтобы установить возрастание или убывание, важно проверить знак производной слева и справа от критической точки и увидеть его изменение.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83067" y="1848779"/>
            <a:ext cx="1421839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особые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производная не существует, тоже могут менять характер графика. Если их не учесть, получится неверный список интервалов и ошибочное заключение о поведении функции.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исследования графика на монотонность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 рисунку функции и её особенностям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монотонности в реальных ситуациях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течение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температуры можно выделить утренний рост, дневной максимум и вечернее снижение. Монотонность помогает сравнить, в какие часы изменение было устойчивым и когда процесс сменил направление.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начислении процентов сумма вклада обычно возрастает. Если есть снятия или комиссии, на графике появляются участки замедления или падения, и именно монотонность показывает общий характер изменения.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Разгон, равномерное движение и торможение читаются как участки роста, постоянства или убывания скорости. Такой анализ удобен при рассмотрении графиков движения в задачах физического содержания.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биологических моделях рост численности может сменяться спадом из-за нехватки ресурсов. По монотонности легко увидеть периоды благоприятных условий, а также моменты, когда начинается уменьшение показателя.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знака производной на одном графике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Отрицательный, нулевой и положительный знаки образуют цепочку, по которой легко увидеть минимум и смену монотонности.
</a:t>
            </a:r>
            <a:endParaRPr lang="en-US" sz="158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знака производной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саму функцию, а результат исследования её производной в окрестности точки a.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основных элементарных функций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анализа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функции часто используются как опорные примеры при сравнении поведения более сложных графиков.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Линейные, квадратичная и дробная функции задают базовые модели монотонности и помогают быстро распознавать характер графика.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959" y="1441511"/>
            <a:ext cx="394425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837" y="1441586"/>
            <a:ext cx="394425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2715" y="1441586"/>
            <a:ext cx="394425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Экстремумы как границы интервалов монотонности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максимум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точке функция перестаёт возрастать и начинает убывать. Максимум обычно служит верхней границей одного промежутка монотонности и началом следующего, если знак производной меняется с плюса на минус.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минимум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показывает обратную ситуацию: убывание сменяется возрастанием. На графике это самая низкая точка в окрестности, и именно она помогает разделить функцию на два разных участка поведения.
</a:t>
            </a:r>
            <a:endParaRPr lang="en-US" sz="1455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критическая точка является экстремумом, но каждая требует проверки. Если производная равна нулю или не существует, нужно посмотреть, меняется ли знак по разные стороны точки.
</a:t>
            </a:r>
            <a:endParaRPr lang="en-US" sz="154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Монотонность: ключ к чтению графика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Монотонность превращает график из набора точек в понятную последовательность изменений. Умение находить промежутки возрастания и убывания, анализировать производную и выделять экстремумы помогает уверенно решать задачи и понимать реальные процессы.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2026-05-30T05:41:00Z</dcterms:created>
  <dcterms:modified xsi:type="dcterms:W3CDTF">2026-05-30T05:41:00Z</dcterms:modified>
</cp:coreProperties>
</file>