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социализма: ключевые темы и проблематика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становления социализма в Восточной Европе и Китае во второй половине XX века.
</a:t>
            </a:r>
            <a:endParaRPr lang="en-US" sz="4359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Европа разделилась, Восточная попала под влияние СССР. В Китае коммунисты одержали победу, сформировалась двухполярная мировая система. Возникла Холодная война, влияющая на политику и экономику региона.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после Второй мировой: Европа и Китай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Коммунисты приходят к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1945 по 1948 годы коммунистические партии укрепились в странах Восточной Европы: Польше, Чехословакии, Венгрии и других. Это сопровождалось военной поддержкой СССР и формированием просоветских правительств.
</a:t>
            </a:r>
            <a:endParaRPr lang="en-US" sz="115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многопартийности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Многопартийные системы были отменены, что обеспечило монопольный контроль коммунистов над политикой. Это создало основу для однопартийных режимов и укрепило влияние Советского Союза.
</a:t>
            </a:r>
            <a:endParaRPr lang="en-US" sz="119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 и банки были национализированы, что позволило централизовать экономику и направлять ресурсы на индустриализацию и социалистическое строительство.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социализма в Восточной Европе
</a:t>
            </a:r>
            <a:endParaRPr lang="en-US" sz="27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СССР в формировании Восточного блока
</a:t>
            </a:r>
            <a:endParaRPr lang="en-US" sz="2525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предоставлял политическую и военную поддержку новым социалистическим правительствам Восточной Европы, обеспечивая их стабильность и интеграцию в систему советского влияния.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СЭВ и Варшавский договор советская модель распространялась экономически и военно, а спецслужбы контролировали внутреннюю безопасность и подавляли оппозицию.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Однопартийная система с доминированием коммунистической партии выявляла централизованный контроль над государством и обществом без конкуренции на выборах.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на плановом управлении, национализации промышленности и полном отсутствии частной собственности, акцент делался на развитие тяжелой индустрии.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находилась под строгим контролем, с ограничением свобод и полной ориентацией внешней политики на Москву и идеологию КПСС.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советской модели социализма
</a:t>
            </a:r>
            <a:endParaRPr lang="en-US" sz="27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КПК в 1949 году была проведена массовая перераспределение земель, национализация частной собственности и начало коллективизации сельского хозяйства.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 1949 году: коммунисты у власти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аграрной сфере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начала индустриализацию по советскому образцу, одновременно расширяя образовательные программы и социальные услуги для населения.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строительство и образование
</a:t>
            </a:r>
            <a:endParaRPr lang="en-US" sz="16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мощные органы госбезопасности для слежки и подавления инакомыслия в странах Восточной Европы.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идеологический контроль в странах социалистического блока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оппозиция была ликвидирована через репрессии и политические преследования.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на средства производства была практически полностью упразднена, усиливая государственный контроль над экономикой.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средствами массовой информации и искусством ограничивал свободу слова и формировал идеологически выгодный образ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десятилетия промышленность Восточной Европы выросла в несколько раз, что сопровождалось ростом технических специалистов и урбанизации.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бурном развитии тяжелой промышленности и значительном улучшении технического потенциала региона.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национальных архивов, 1970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странах социалистического блока: статистика и динамика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коллективизация проходила через ликвидацию крупных землевладельцев и создание коллективных хозяйств, что вызвало сопротивление крестьян и падение эффективности сельского хозяйства.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Коллективизация: опыт стран Восточной Европы и Китая
</a:t>
            </a:r>
            <a:endParaRPr lang="en-US" sz="2265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массовая организация народных коммун в 1950-х годах сопровождалась серьезным снижением урожайности и голодом, что повлияло на социальную стабильность и экономику.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Югославия: независимый путь социализма и самоуправление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под руководством Тито отвергает советскую модель и начинает курс на самостоятельное развитие социализма.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 год — разрыв с СССР
</a:t>
            </a:r>
            <a:endParaRPr lang="en-US" sz="1525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формируется система коллективного управления предприятиями, что отличалось от централизованных моделей.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рабочего самоуправления
</a:t>
            </a:r>
            <a:endParaRPr lang="en-US" sz="1217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выбирает политику нейтралитета и не вступает ни в Советский, ни в западные военные альянсы.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Неприсоединение к военным блокам
</a:t>
            </a:r>
            <a:endParaRPr lang="en-US" sz="127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реформа, расширяющая участие трудящихся в управлении и распределении ресурсов, что обеспечивает большую самостоятельность отраслей.
</a:t>
            </a:r>
            <a:endParaRPr lang="en-US" sz="1246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демократия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подавили мятеж с применением силы, что привело к гибели около 2500 человек и вынужденной эмиграции сотен тысяч венгров, значительно усилив напряжённость внутри соцлагеря.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1956: восстание и последствия для социалистического блока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1956 года стало массовым протестом против господства Советского Союза и репрессивной политики венгерской компартии, отразив усталость общества от жестокого контроля и экономических трудностей.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восстания выразились в частичной либерализации экономики («гуляш-социализм») и росте сомнений в легитимности советского руководства среди стран Восточной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Дубчека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Дубчек инициировал серию демократических преобразований, включая свободу слова и отмену цензуры. Общество ожидало обновления политической и экономической системы, что привлекло широкую поддержку граждан.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войск Варшавского договора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1968 года войска стран Варшавского договора вошли в Чехословакию, подавив реформы силой. Это ознаменовало конец «Пражской весны» и начало «нормализации» с усилением политического контроля.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1968: реформы и их подавление
</a:t>
            </a:r>
            <a:endParaRPr lang="en-US" sz="23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провозглашения КНР была проведена масштабная земельная перераспределительная реформа, усилилась централизация власти вокруг Компартии. Контроль над обществом и экономикой закреплялся через новый политический аппарат.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реформа и централизация власти
</a:t>
            </a:r>
            <a:endParaRPr lang="en-US" sz="1654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Национализированы крупные предприятия, что укрепило экономическую базу социализма. Марксизм-ленинизм был адаптирован к китайским условиям для создания собственной идеологической платформы под руководством Мао Цзэдуна.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и адаптация идеологии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социализма в Китае: первые шаги
</a:t>
            </a:r>
            <a:endParaRPr lang="en-US" sz="26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1958–1962 годов предусматривал ускоренную индустриализацию и коллективизацию, но привёл к серьёзным разрушениям сельского хозяйства и массовому голоду.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погибло вследствие голода и социально-экономической катастрофы, вызванной провалами политики «Большого скачка вперёд».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15–30 млн
</a:t>
            </a:r>
            <a:endParaRPr lang="en-US" sz="6761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экономике Китая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хунвэйбинов и уничтожение культурных ценностей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отряды хунвэйбинов активно преследовали предполагаемых «врагов революции», что сопровождалось разрушением памятников и традиций. Это привело к утрате культурного наследия и массовым репрессиям.
</a:t>
            </a:r>
            <a:endParaRPr lang="en-US" sz="1108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потрясения и жертвы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вызвала хаос в системе образования и здравоохранения, повлекла за собой экономическую нестабильность. По разным оценкам погибло до 1,5 миллиона человек, в том числе учёные и интеллигенция.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в Китае: масштабы и последствия
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174" y="1148225"/>
            <a:ext cx="2813053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особенности социальных реформ и их различия между странами Восточного блока и Китаем в период социалистического строительства.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Восточная Европа имели сходные социальные цели, но различались масштабами коллективизации и политическими методами.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реформы: сравнение Восточной Европы и Китая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статистика соцреформ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Дэн Сяопина: переход от плановой к рыночной экономике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Дэн Сяопина предусматривали внедрение рыночных механизмов в экономику при сохранении социалистической номенклатуры и политического контроля. Создавались специальные экономические зоны для привлечения инвестиций.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способствовали экономическому росту и интеграции Китая в мировую экономику. Децентрализация управления предприятиями улучшила их эффективность и стимулировала инновации и производство.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1970–1980-х годах экономический застой вызывал сокращение производства и ухудшение условий жизни, что усиливало недовольство граждан и подрывало доверие к власти.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протесты в странах Восточного блока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недовольство населения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Диссиденты в Польше, Чехословакии и Венгрии организовали протесты и создали оппозиционные группы, как «Солидарность» в Польше, которые в конечном итоге способствовали падению социалистических режимов.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Диссидентские движения и массовые протесты
</a:t>
            </a:r>
            <a:endParaRPr lang="en-US" sz="16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Европе социалистические режимы пережили массовое свержение начиная с 1989 года, сопровождавшееся переходом к демократии и рыночной экономике с реформами и интеграцией в Европу.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социализма: сравнение итогов для регионов
</a:t>
            </a:r>
            <a:endParaRPr lang="en-US" sz="2259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избрал постепенный путь, сохранив однопартийную систему и внедрив экономические реформы, что обеспечило стабильный рост и повышение статуса на мировой арене без радикальных политических изменений.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коренятся в исторической политической культуре, степени централизации власти, личности лидеров и национальных особенностях, что предопределило разные траектории развития социалистических государств.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исторический урок социализма и его современное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расширения социализма раскрывает разнообразие моделей и путей развития, их успехи и провалы, что продолжает влиять на политические и экономические процессы в современном мире. Изучение этого опыта важно для понимания глобальных трансформаций.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2026-05-10T22:33:28Z</dcterms:created>
  <dcterms:modified xsi:type="dcterms:W3CDTF">2026-05-10T22:33:28Z</dcterms:modified>
</cp:coreProperties>
</file>