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Убеждение и грамотные ответы: зачем это нужно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ответ сильнее спора на эмоциях.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навык нужен каждый день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Убеждать и отвечать на возражения приходится не только в споре, но и в учебе, проектах и повседневных договорённостях.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сильной аргументации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формулирует одну главную мысль и сразу показывает, что именно вы предлагаете или отстаиваете. Без чёткого тезиса слушателю трудно понять направление рассуждения.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подтверждают тезис фактами, примерами, числами и наблюдениями. Они должны быть конкретными: именно детали делают позицию убедительной и проверяемой.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объясняет связь между тезисом и доказательством. Если этой связи нет, даже точные факты выглядят набором отдельных сведений, а не аргументом.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813160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813160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813160"/>
            <a:ext cx="384600" cy="3076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аргументы помогают защитить ответ, объяснить ход решения и спокойно отреагировать на замечание учителя, не сбиваясь на оправдания.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проекте они нужны для распределения ролей, согласования сроков и обсуждения правил работы, когда важно не поссориться, а договориться.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 споры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и споре аргументация помогает сохранить уважительный тон, уточнить позицию собеседника и ответить на критику без резкости.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особенно полезно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тезис — основа позиции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тезис отвечает на вопрос, что именно вы предлагаете или защищаете. Он должен быть сформулирован так, чтобы по нему можно было спорить предметно.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размытости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расплывчатых фраз, которые ничего не уточняют. Слова вроде «лучше» или «нормально» звучат общо и не помогают понять вашу позицию.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Проверяемый тезис можно поддержать фактом, примером или наблюдением. Чем точнее формулировка, тем проще подобрать убедительное объяснение и ответ на возражение.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для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тезис короток, конкретен и ориентирован на действие. Он сразу задаёт рамку разговора и экономит время на лишние уточнения.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убеждает лучше всего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 сильнее общих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 убеждает класс перенести сдачу проекта и приводит конкретную причину: у команды в тот же день две контрольные. После этого его довод звучит не как просьба, а как реальная организационная проблема.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разницу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обсуждении формата выступления один ученик предлагает не просто «сделать по-другому», а сравнивает два варианта по времени подготовки и понятности для аудитории. Сравнение сразу показывает, почему его предложение практичнее.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делает вывод убедительным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спора о выборе темы для работы участник ссылается на наблюдение: по двум похожим заданиям именно этот вариант оказался самым удобным для группы. Наблюдение работает, когда оно связано с конкретной ситуацией.
</a:t>
            </a:r>
            <a:endParaRPr lang="en-US" sz="12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аргумент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задаёт мысль, доказательство её подтверждает, а логика связывает оба элемента в убедительный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точный ориентир делает аргумент измеримым и понятным, а значит — убедительнее для собеседника.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учебной аргументации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чётких опоры превращают мнение в аргумент.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и уважительный ответ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383616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признания позиции собеседника: это показывает, что вы услышали его, а не просто готовите ответ заранее. После этого можно мягко перейти к своей мысли.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3975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без 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связки, которые снижают напряжение и удерживают разговор в предметной плоскости. Такие формулы помогают не спорить с человеком, а обсуждать саму идею.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4327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без 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спокойный тон даже при несогласии. Вежливость не уменьшает силу аргумента, а делает его слышимым и убедительным для другой стороны.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короткие фразы помогают быстро собрать ответ и не терять мысль в споре.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структуре ответа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опоры превращают даже сложный ответ в понятную последовательность.
</a:t>
            </a:r>
            <a:endParaRPr lang="en-US" sz="23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возражение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возражение начинается с внимательного выслушивания и точного понимания проблемы собеседника.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смысла к уточнению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пересказ смысла, затем уточняющий вопрос о причине, критерии или примере.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6 подходов помогает выбрать точный ответ под факт, смысл, удобство или мнение собеседника.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по материалам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стратегий ответа достаточно, чтобы не теряться в споре.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стратегий ответа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Контраргумент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Подходит, когда возражение опирается на неточный факт или неверный вывод. Спокойно покажите, что есть более точный пример, цифра или наблюдение, не переходя на спор ради спора.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спорят о значении слова или правила, сначала выясните, что именно вкладывает собеседник в термин. После этого легче обсуждать один и тот же смысл, а не разные версии.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ход полезен, когда часть замечания справедлива. Сначала признайте разумную часть, затем предложите более удобный вариант, который сохраняет главное и снижает напряжение в разговоре.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понять приоритеты собеседника, задайте вопрос вместо немедленного спора. Так легче увидеть, что важнее: срок, качество, удобство или распределение обязанностей.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тип возражения перед вами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ответ по-разному строится в зависимости от природы возражения: факты проверяют, смысл уточняют, удобство обсуждают через альтернативу, а мнение оспаривают спокойно.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возражения подсказывает способ ответа: сначала определить предмет спора, затем выбрать нужную стратегию.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по материалам презентации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ошибки в споре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673393" y="1946225"/>
            <a:ext cx="3397200" cy="11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 на человека разрушает разговор быстрее, чем слабый аргумент. Фразы вроде «ты всегда» или «ты ничего не понимаешь» вызывают защиту, а не доверие, и переводят спор в конфликт.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73393" y="3620970"/>
            <a:ext cx="3397200" cy="11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монолог без пауз мешает услышать главное и не отвечает на конкретный вопрос. Короткая, чёткая реплика с одной мыслью звучит сильнее и оставляет место для нормального диалога.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типичные слабости ответа — общие фразы, игнор уточнений и отсутствие примера. Они делают позицию расплывчатой, даже если говорящий уверен в своей правоте.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по материалам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слабых приёма легко заменить одной точной мыслью, фактом и логической связкой.
</a:t>
            </a:r>
            <a:endParaRPr lang="en-US" sz="23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команда и проект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договоритесь о распределении задач. Если каждый получает дело по сильной стороне, команда работает ровнее и меньше тратит времени на переделки и споры о том, кто за что отвечает.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сроки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зафиксируйте сроки и способ проверки. Конкретная договорённость о дедлайне и промежуточном контроле помогает не откладывать работу и вовремя замечать, где нужна помощь.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темп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не успевает, меняйте роли без упрёков. Такой вариант сохраняет темп проекта, снижает напряжение и показывает, что цель группы важнее личных обид.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убедить группу в своём варианте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Мини-сценарий убедительного ответа: от тезиса и причины к пользе, возражению и краткому выводу.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 уважение работают вместе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убеждение строится на ясной мысли, убедительном доказательстве и спокойном тоне. Чем точнее вы слушаете, уточняете и отвечаете, тем легче договариваться без лишнего напряжения.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2026-07-25T19:31:06Z</dcterms:created>
  <dcterms:modified xsi:type="dcterms:W3CDTF">2026-07-25T19:31:06Z</dcterms:modified>
</cp:coreProperties>
</file>