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называть цвета и описывать знакомые вещи по-английски.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 английском языке: как описывать предметы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цвета важны в английском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помогают говорить о предметах, одежде и природе, тренируют произношение и учат строить короткие понятные фразы на английском языке.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 Colours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97339" y="103020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речи чаще всего нужны red, blue, green, yellow, black, white, orange, pink и brown. Эти слова легко связать с предметами вокруг ученика и быстро запомнить.
</a:t>
            </a:r>
            <a:endParaRPr lang="en-US" sz="890" dirty="0"/>
          </a:p>
        </p:txBody>
      </p:sp>
      <p:sp>
        <p:nvSpPr>
          <p:cNvPr id="13" name="Text 3"/>
          <p:cNvSpPr txBox="1"/>
          <p:nvPr/>
        </p:nvSpPr>
        <p:spPr>
          <a:xfrm>
            <a:off x="497328" y="1671303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несколько слов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базовой лексике также относятся purple, grey, silver и gold. Они расширяют словарный запас и помогают точнее описывать вещи, рисунки и детали одежды.
</a:t>
            </a:r>
            <a:endParaRPr lang="en-US" sz="890" dirty="0"/>
          </a:p>
        </p:txBody>
      </p:sp>
      <p:sp>
        <p:nvSpPr>
          <p:cNvPr id="14" name="Text 4"/>
          <p:cNvSpPr txBox="1"/>
          <p:nvPr/>
        </p:nvSpPr>
        <p:spPr>
          <a:xfrm>
            <a:off x="497328" y="231240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цвете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обозначает признак предмета и отвечает на вопрос What colour? В американском варианте написания используется форма color, но значение остаётся тем же.
</a:t>
            </a:r>
            <a:endParaRPr lang="en-US" sz="890" dirty="0"/>
          </a:p>
        </p:txBody>
      </p:sp>
      <p:sp>
        <p:nvSpPr>
          <p:cNvPr id="15" name="Text 5"/>
          <p:cNvSpPr txBox="1"/>
          <p:nvPr/>
        </p:nvSpPr>
        <p:spPr>
          <a:xfrm>
            <a:off x="497478" y="2953494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Слово-цвет удобно использовать в коротких ответах: It is red, It is blue, They are green. Такие модели подходят для начальных заданий и устной практики.
</a:t>
            </a:r>
            <a:endParaRPr lang="en-US" sz="890" dirty="0"/>
          </a:p>
        </p:txBody>
      </p:sp>
      <p:sp>
        <p:nvSpPr>
          <p:cNvPr id="16" name="Text 6"/>
          <p:cNvSpPr txBox="1"/>
          <p:nvPr/>
        </p:nvSpPr>
        <p:spPr>
          <a:xfrm>
            <a:off x="497478" y="359459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список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основных цветов помогает понимать инструкции учителя, выполнять упражнения по раскрашиванию и уверенно говорить о знакомых предметах без длинных объяснений.
</a:t>
            </a:r>
            <a:endParaRPr lang="en-US" sz="8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 предметы вокруг нас
</a:t>
            </a:r>
            <a:endParaRPr lang="en-US" sz="2212" dirty="0"/>
          </a:p>
        </p:txBody>
      </p:sp>
      <p:sp>
        <p:nvSpPr>
          <p:cNvPr id="12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1556425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цвет можно увидеть у разных предметов: карандаша, сумки, книги или тетради. Это помогает быстро связывать новое слово с реальным объектом.
</a:t>
            </a:r>
            <a:endParaRPr lang="en-US" sz="996" dirty="0"/>
          </a:p>
        </p:txBody>
      </p:sp>
      <p:sp>
        <p:nvSpPr>
          <p:cNvPr id="14" name="Text 3"/>
          <p:cNvSpPr txBox="1"/>
          <p:nvPr/>
        </p:nvSpPr>
        <p:spPr>
          <a:xfrm>
            <a:off x="270000" y="2240129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Цветовое прилагательное делает фразу точной и короткой: a red pencil, a blue bag, a green book. Так легче описывать предметы без лишних слов.
</a:t>
            </a:r>
            <a:endParaRPr lang="en-US" sz="996" dirty="0"/>
          </a:p>
        </p:txBody>
      </p:sp>
      <p:sp>
        <p:nvSpPr>
          <p:cNvPr id="15" name="Text 4"/>
          <p:cNvSpPr txBox="1"/>
          <p:nvPr/>
        </p:nvSpPr>
        <p:spPr>
          <a:xfrm>
            <a:off x="270000" y="2923837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есть картинка, запоминать слова проще. Ученик сразу видит предмет, читает подпись и связывает изображение с английским названием цвета.
</a:t>
            </a:r>
            <a:endParaRPr lang="en-US" sz="996" dirty="0"/>
          </a:p>
        </p:txBody>
      </p:sp>
      <p:sp>
        <p:nvSpPr>
          <p:cNvPr id="16" name="Text 5"/>
          <p:cNvSpPr txBox="1"/>
          <p:nvPr/>
        </p:nvSpPr>
        <p:spPr>
          <a:xfrm>
            <a:off x="270000" y="3607530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цвет — много вещей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black может описывать ручку, обувь или кота. Это показывает, что цвет не зависит от самого предмета, а только сообщает его признак.
</a:t>
            </a:r>
            <a:endParaRPr lang="en-US" sz="996" dirty="0"/>
          </a:p>
        </p:txBody>
      </p:sp>
      <p:sp>
        <p:nvSpPr>
          <p:cNvPr id="17" name="Text 6"/>
          <p:cNvSpPr txBox="1"/>
          <p:nvPr/>
        </p:nvSpPr>
        <p:spPr>
          <a:xfrm>
            <a:off x="270000" y="4291225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подходят для устных ответов, карточек и упражнений на раскрашивание. Они опираются на привычные вещи и не требуют сложных объяснений.
</a:t>
            </a:r>
            <a:endParaRPr lang="en-US" sz="9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471645"/>
            <a:ext cx="4873500" cy="24725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цветов и примеры предметов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базовые цвета и знакомые предметы, с которыми их удобно запоминать.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цвет запоминается через знакомые предметы; в примерах удобно использовать a/an для одного предмета и форму без артикля для множественного числа.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Colours для 5 класса.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употребительные цвета в учебных примерах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слова чаще всего встречаются в упражнениях и устных ответах.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red, blue, green и yellow: они проще всего связаны с предметами из повседневной школьной среды.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по теме Colours, 5 класс.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856" y="1845400"/>
            <a:ext cx="121688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650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13619" y="1845400"/>
            <a:ext cx="170363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модель: What colour is it?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спросить о цвете одного предмета, используют What colour is it? Этот вопрос короткий, понятный и подходит для самых простых диалогов на уроке.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 отвечают It is red или кратко It’s red. Цвет в ответе стоит после формы to be и называет признак предмета.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предметов несколько, говорят What colour are they? — They are blue. Такая форма нужна, когда речь идёт о двух и более объектах.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5 класса важно запомнить схему: вопрос, форма to be и цвет. Без лишних слов она помогает быстро строить правильные предложения.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в описании школьных принадлежностей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75" y="992675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Пенал и карандаши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принадлежности легко описывать с помощью цвета: a red pencil case, black pens, a yellow ruler. Такие примеры постоянно встречаются на уроках и дома.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000952" y="992675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учебных предметов подойдут сочетания a green notebook, a blue book, a white notebook. Они показывают, как цвет помогает различать похожие вещи.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731828" y="992675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удобно описывать короткой фразой: a blue schoolbag. Это слово часто встречается в разговоре о школе и быстро запоминается в контексте.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462717" y="992675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подписи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рядом с рисунками делают лексическое значение ясным сразу. Ученик видит предмет, читает слово и без перевода понимает, какой цвет имеется в виду.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193624" y="992675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словосочетания пригодятся в устном ответе, в описании картинки и в мини-диалогах. Они помогают говорить об обычных вещах просто и уверенно.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короткое описание предмета по цвету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составить простое предложение о знакомом предмете.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цвета в предложении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306343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цвет стоит перед существительным: a red apple, a green book, a black cat. Эта модель помогает сразу назвать предмет и его признак в одной короткой фразе.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75533" y="2306343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to be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глагол to be, цвет ставится после него: The apple is red, The books are blue. Такой порядок особенно важен для правильного ответа на вопрос о цвете.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81075" y="230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основные схемы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две конструкции — основа всей темы. Они встречаются в большинстве упражнений и позволяют быстро описывать предметы, не усложняя предложение лишними словами.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British English и American English в слове colour
</a:t>
            </a:r>
            <a:endParaRPr lang="en-US" sz="2268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частые различия в написании, которые важно узнавать в школьных заданиях и не путать при чтении и письме.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касается только орфографии: значение слова остаётся тем же, поэтому важно узнавать оба варианта написания.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нормы написания British English и American English.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 заданиях на сопоставление и классификацию
</a:t>
            </a:r>
            <a:endParaRPr lang="en-US" sz="2369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упражнения часто идут от зрительной опоры к устному ответу и помогают закреплять не только слова, но и их написание.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задания на сопоставление: они быстрее всего связывают изображение, слово и смысл в памяти ученика.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распределения заданий по теме Colours в 5 классе.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и необычные оттенки в английской лексике
</a:t>
            </a:r>
            <a:endParaRPr lang="en-US" sz="2329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оттенки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light blue и light green помогают назвать более мягкий цвет, чем базовое слово. Для ученика это удобный способ уточнить оттенок без длинного описания.
</a:t>
            </a:r>
            <a:endParaRPr lang="en-US" sz="1084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оттенки
</a:t>
            </a:r>
            <a:pPr algn="l" indent="0" marL="0">
              <a:lnSpc>
                <a:spcPct val="115000"/>
              </a:lnSpc>
              <a:buNone/>
            </a:pPr>
            <a:r>
              <a:rPr lang="en-US" sz="2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dark blue и dark green показывают, что тёмный вариант цвета выражается добавлением одного слова. Такие примеры легко использовать в описании одежды, рюкзака или рисунка.
</a:t>
            </a:r>
            <a:endParaRPr lang="en-US" sz="1067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и нежные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bright red и pale pink делают речь точнее: bright передаёт яркость, а pale — бледный или нежный оттенок. Эти обозначения расширяют словарь без сложной грамматики.
</a:t>
            </a:r>
            <a:endParaRPr lang="en-US" sz="1084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2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5 классе достаточно понимать общий смысл таких сочетаний и уметь сопоставлять light, dark, bright и pale с оттенком цвета. Это помогает читать и описывать предметы более точно.
</a:t>
            </a:r>
            <a:endParaRPr lang="en-US" sz="106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 рисунках, одежде и любимых вещах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яркий рисунок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лежит рисунок с красным домом, зелёным деревом и жёлтым солнцем. Рядом ученик говорит: I like red. Такие простые фразы помогают описывать работу и одновременно выражать своё отношение к цвету.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которую легко узнать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школьника синяя футболка, белые кроссовки и чёрный рюкзак. Он может сказать: My bag is blue. Это удобный способ тренировать лексику на вещах, которые каждый день видны в классе и дома.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вещь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парте стоит чехол для телефона, а рядом лежит игрушка и блокнот разных цветов. Фраза This T-shirt is yellow показывает, как цвет помогает быстро назвать предмет и сделать описание понятным для собеседника.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задать и ответить на вопрос о цвете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построена на коротком диалоге и простых моделях с it is и they are.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цветов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12027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to be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писать red bag is или The bag red. В английском языке цвет в кратком сообщении обычно связан с глаголом to be: The bag is red.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07399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цвета чаще стоит перед существительным: a red apple, a green book. Если поменять слова местами, фраза звучит неестественно и становится ошибочной для школьного ответа.
</a:t>
            </a:r>
            <a:endParaRPr lang="en-US" sz="1093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27722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с вопросом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вопроса должна быть полной: What colour is it? Ошибка What color it is? нарушает порядок слов и не подходит для обычного учебного диалога.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981447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написании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британском варианте пишется colour, а в американском — color. Важно узнавать оба написания, но не смешивать их в одной работе без причины.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743988"/>
            <a:ext cx="4873500" cy="19278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темы: предметы и цветовые прилагательные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предмет, цвет и готовое словосочетание с русским переводом.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модель подходит для большинства слов: предмет + цвет + короткое описание.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Лексический минимум темы Colours для 5 класса.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2179" y="2703400"/>
            <a:ext cx="2780569" cy="217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задания для закрепления цветов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 пары
</a:t>
            </a:r>
            <a:pPr algn="ctr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берёт карточку со словом и ищет к ней цвет или картинку. Такое задание быстро соединяет написание, произношение и значение, а также помогает повторять слова без длинных объяснений.
</a:t>
            </a:r>
            <a:endParaRPr lang="en-US" sz="1057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Раскрась по образцу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листе изображены предметы, которые нужно раскрасить по инструкции: blue bag, red pencil, yellow ruler. Эта работа развивает внимание к словам и закрепляет их написание через действие.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устный ответ
</a:t>
            </a:r>
            <a:pPr algn="ctr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картинку, а ученик отвечает одним предложением: It is green. Или задаёт вопрос: What colour is it? Такие мини-диалоги подходят для повторения в паре и для игры в классе.
</a:t>
            </a:r>
            <a:endParaRPr lang="en-US" sz="104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школьной жизни используются слова цветов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особенно полезны там, где нужно быстро отличить один предмет от другого: в учебнике, на парте, в гардеробе или на рисунке.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цвет нужен для описания привычных вещей вокруг ученика, поэтому тема сразу переходит в практическое общение.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ситуаций употребления лексики темы Colours в 5 классе.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 Colours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 — одна из самых полезных тем для описания предметов в 5 классе. Она объединяет лексику, простые вопросы и короткие ответы, а также учит точно говорить о вещах вокруг нас.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2026-05-30T12:40:56Z</dcterms:created>
  <dcterms:modified xsi:type="dcterms:W3CDTF">2026-05-30T12:40:56Z</dcterms:modified>
</cp:coreProperties>
</file>