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мира паразитических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влияющие на здоровье и экосистемы.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эукариоты, включают как паразитов, так и свободноживущих. Они разнообразны по питанию, строению и среде обитания.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простейших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 и генетический материал
</a:t>
            </a:r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простейших содержится ДНК, управляющая жизнедеятельностью клетки. Размеры и форма ядра варьируются у разных видов, что отражает их биологические особенности.
</a:t>
            </a:r>
            <a:endParaRPr lang="en-US" sz="121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и адаптация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обеспечивают движение простейших в среде. Эти органоиды позволяют активно передвигаться и захватывать пищу.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Внутриклеточные вакуоли и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вакуоли участвуют в переработкенутри клетки питательных веществ, а сократительные вакуоли регулируют водный баланс, поддерживая гомеостаз.
</a:t>
            </a:r>
            <a:endParaRPr lang="en-US" sz="127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клеток простейших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взаимосвязь, где простейшее живёт за счёт хозяина, используя его ресурсы для питания и размножения.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вызывают заболевания у множества организмов, нарушая их нормальные функции и здоровье.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взаимодействия приводит к биологическим и экологическим изменениям в популяциях хозяев.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паразитизм у простейших?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— трипаносомы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передаются через укусы мух и вызывают опасные болезни у человека, например африканскую сонную болезнь.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малярийные плазмодии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развиваются в комарах и человеке, вызывая малярию — серьёзное инфекционное заболевание.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Саркодовые — дизентерийная амёба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поражает кишечник человека, вызывая тяжелые кишечные расстройства и воспалительные процессы.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паразитических простейших
</a:t>
            </a:r>
            <a:endParaRPr lang="en-US" sz="25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живут в природе, не зависят от хозяина, питаясь бактериями и органическими остатками.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и паразитические простейшие: отличие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движения у паразитов трансформированы или уменьшены, поскольку перемещение внутри хозяина отличается от внешней среды.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 evade-стратегии позволяют паразитам избегать атак защитных систем хозяина для длительного сосуществования.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адаптированы к жизни внутри хозяина, часто имеют редуцированные органы, приспособленные к специфическим условиям.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Приводится таблица с примерами паразитов и их основных хозяев и переносчиков.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хозяев и способы передачи паразитических простейших.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и их хозяева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7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сонная болезнь преимущественно встречается в Центральной и Западной Африке, где обитают мухи цеце — переносчики трипаносомы.
</a:t>
            </a:r>
            <a:endParaRPr lang="en-US" sz="142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паразита
</a:t>
            </a:r>
            <a:pPr algn="ctr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стадии размножения в организме человека и мухе, что позволяет паразиту эффективно распространяться и заражать новых хозяев.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и африканская сонная болезнь
</a:t>
            </a:r>
            <a:endParaRPr lang="en-US" sz="2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спорозоита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Попадая в кровь человека со слюной комара, спорозоит быстро проникает в печень, где начинается его развитие.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Мерозоит — размножение в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Мерозоиды выходят из печени и заражают эритроциты, где активно размножаются, разрушая клетки и вызывая симптомы болезни.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Трофозоит — питание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Трофозоиты питаются содержимым эритроцитов, что способствует их росту и последующему циклу разрушения клеток.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малярийного плазмодия
</a:t>
            </a:r>
            <a:endParaRPr lang="en-US" sz="28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снижение случаев, малярия остаётся серьёзной проблемой тропиков и требует дальнейших мер.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указывает на постепенное снижение заболеваемости, но борьба с малярией остаётся приоритетной.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2019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заболеваемости малярией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 и лямблиоз: заболевание кишечника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Лямблия — одноклеточный паразит, который обитает в тонком кишечнике человека и вызывает лямблиоз. Основные симптомы включают диарею, боли в животе и общую утомляемость организма.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лямблиоз регистрируется в детских коллективах, где заражение происходит из-за несоблюдения гигиенических норм. Визуализация — микроскопическое изображение лямблии, показывающее её форму.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и амёбиаз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паразитирует в толстом кишечнике человека, вызывая амёбиаз с симптомами диареи с кровью и болями в животе. Заболевание часто сопровождается развитием анемии.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происходит через заражённую воду и пищу, особенно в жарких регионах с плохими санитарными условиями. Болезнь распространена в странах с низким уровнем гигиены.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передаются через укусы переносчиков — насекомых, таких как комары и мухи, которые переносят паразитов от больных к здоровым.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паразитических простейших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часто происходит через употребление загрязнённой воды или пищи, что обеспечивает попадание простейших в организм человека и дальнейшее развитие болезни.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возможен контактный путь передачи, когда паразит попадает к человеку напрямую или через загрязнённые предметы, поэтому соблюдение гигиены особенно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паразитических простейших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передачи и размножения паразитов у хозяина и вне его организма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вызывают острые и хронические заболевания, которые проявляются в виде лихорадки, болей, и нарушений пищеварения, особенно опасны для детей.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человека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лечения болезни могут привести к серьёзным осложнениям, снижению иммунитета и даже летальному исходу, что требует своевременной диагностики и терапии.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инфекции снижают качество жизни и работоспособность, что делает профилактику и своевременное лечение особенно важными для общества в целом.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970" y="1068000"/>
            <a:ext cx="357136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признаки и переносчиков наиболее распространённых заболеваний, вызываемых паразитическими простейшими.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симптомов и путей передачи помогает своевременно диагностировать и лечить паразитарные заболевания.
</a:t>
            </a:r>
            <a:endParaRPr lang="en-US" sz="1478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симптомов основных заболеваний
</a:t>
            </a:r>
            <a:endParaRPr lang="en-US" sz="2341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7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простейших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регулируют численность бактерий, способствуя поддержанию баланса микробных сообществ в различных экосистемах, особенно в водных средах.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разложении органических веществ, обеспечивая круговорот питательных элементов и поддержание биогеохимических циклов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простейшие служат важной пищей для мелких водных беспозвоночных, обеспечивая энергию и поддерживая пищевые цепи.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простейших помогают предотвращать избыточное размножение патогенов, что способствует здоровью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 для изучения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выступают как удобные модели для изучения внутреннего строения клетки и процессов жизнедеятельности. Исследования на них раскрывают механизмы эволюции и клеточной биологии, актуальные для всех организмов.
</a:t>
            </a:r>
            <a:endParaRPr lang="en-US" sz="115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диагностики и лечения паразитозов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паразитических простейших, учёные разрабатывают методы диагностики и эффективного лечения заболеваний. Эти знания помогают создавать новые лекарственные препараты и тест-системы для медицины.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 науке и медицине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— кипячение и фильтрация питьевой воды, тщательное мытьё рук и обработка продуктов питания для предотвращения заражения простейшими.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контроль насекомых-переносчиков через применение инсектицидов и установку противомоскитных сеток, что снижает риск передачи крови и укусов.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Санитарное обустройство жилищ и регулярное проведение дезинфекции помогают уменьшить опасность распространения паразитарных инфекций.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паразитарных заболеваний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паразитических простейших в биологии и 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оказывают существенное воздействие на здоровье и экосистемы. Понимание их биологических особенностей важно для борьбы с болезнями и сохранения экологического баланса.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2026-05-08T20:36:22Z</dcterms:created>
  <dcterms:modified xsi:type="dcterms:W3CDTF">2026-05-08T20:36:22Z</dcterms:modified>
</cp:coreProperties>
</file>