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результат биологической и социокультурной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развивается вместе с природой и обществом.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показывает: природные свойства задают возможности, но ценности, речь, нормы и жизненные цели формируются в обществе, через воспитание, общение и культуру.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— больше, чем биология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виду Homo sapiens и наследует общие признаки: строение тела, работу нервной системы, прямохождение, развитую кисть и особенности мозга.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биологическим компонентам относятся врождённые рефлексы, темперамент, инстинкты, базовые потребности и индивидуальные особенности здоровья, которые создают стартовые условия развития.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биология не задаёт готовую судьбу: одинаковые природные задатки по-разному раскрываются в разных условиях воспитания, образования и социальной среды.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основа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антропогенеза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последовательного усложнения человека как биосоциального существа.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решающий фактор становления человека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труд изменял самого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орудий и совместные действия требовали точности, координации и планирования. Постепенно развивались кисть, мышление и способность согласовывать поведение с другими людьми.
</a:t>
            </a:r>
            <a:endParaRPr lang="en-US" sz="171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 труд истории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помог накапливать опыт, улучшать способы добывания пищи и преобразовывать среду. Так человек всё меньше зависел только от природных условий и всё больше создавал их сам.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язык и развитие мышления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помогает выделять признаки, сравнивать явления и строить понятия. Благодаря этому развивается логическое мышление, самоконтроль и способность рассуждать последовательно.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позволила людям быстро передавать замыслы, договариваться о действиях и координировать совместный труд без постоянного повторения одних и тех же операций.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знаний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закрепляет опыт в словах и текстах, поэтому знания сохраняются не только в памяти отдельного человека, но и в культуре целого общества.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сделало возможными образование, науку и право. Оно расширило горизонты общения между поколениями, странами и историческими эпохами.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
</a:t>
            </a:r>
            <a:endParaRPr lang="en-US" sz="11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культурной сложности в истории человечества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отдельные факты, а общий исторический тренд: каждый этап ускорял накопление и передачу знаний.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общество, тем быстрее растёт роль культуры в повседневной жизни и развитии человека.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составленная по общим этапам истории человечества.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социализации — личность, способная действовать в обществе осознанно, соблюдать правила, строить отношения и понимать последствия своих поступков.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Социализация начинается в семье, где человек впервые усваивает язык, нормы поведения, привычки общения и представления о добре, долге и ответственности.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важную роль играют школа, сверстники, медиа и интернет: они расширяют круг общения, формируют навыки сотрудничества и знакомят с разными социальными ролями.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Социализация как путь превращения индивида в личность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2025419"/>
            <a:ext cx="5266500" cy="12624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и социокультурное в человеке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качества человека задаются природой, а какие формируются в обществе и культуре.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человеческих качеств имеет смешанную природу: биологическая основа раскрывается только в социальной среде.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обществознанию и биологии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6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 хромосом
</a:t>
            </a:r>
            <a:pPr algn="ctr" indent="0" marL="0">
              <a:lnSpc>
                <a:spcPct val="100000"/>
              </a:lnSpc>
              <a:buNone/>
            </a:pPr>
            <a:r>
              <a:rPr lang="en-US" sz="2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нормальный набор хромосом у человека и задают его биологическую основу.
</a:t>
            </a:r>
            <a:endParaRPr lang="en-US" sz="561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напоминает: природа даёт стартовые условия развития, но не определяет полностью способности, характер и жизненный путь человека.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человека и обучение: как рождаются новые возможности
</a:t>
            </a:r>
            <a:endParaRPr lang="en-US" sz="1966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знания становятся частью мозга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не хранит информацию как архив: он постоянно перестраивается под опыт. Если ученик регулярно читает, решает задачи и тренирует внимание, усиливаются нужные нейронные связи, а освоенные действия выполняются быстрее и точнее.
</a:t>
            </a:r>
            <a:endParaRPr lang="en-US" sz="1039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помогает думать глубже
</a:t>
            </a:r>
            <a:pPr algn="ctr" indent="0" marL="0">
              <a:lnSpc>
                <a:spcPct val="100000"/>
              </a:lnSpc>
              <a:buNone/>
            </a:pPr>
            <a:r>
              <a:rPr lang="en-US" sz="6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речи тесно связаны с памятью и мышлением, поэтому слово не только передает информацию, но и организует ее. Обсуждение, пересказ и аргументация помогают лучше понимать сложные идеи и удерживать их в сознании.
</a:t>
            </a:r>
            <a:endParaRPr lang="en-US" sz="1160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Навык, который меняет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языков, игра на музыкальном инструменте или спортивная тренировка показывают нейропластичность в действии. При повторении мозг выстраивает более эффективные пути обработки сигналов, а человек приобретает новые интеллектуальные и практические возможности.
</a:t>
            </a:r>
            <a:endParaRPr lang="en-US" sz="10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человека: биологические, социальные, духовные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потребностей меняется в разные периоды жизни: у школьника особенно заметны учебные и коммуникативные запросы.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потребности остаются базовыми, но без социальных и духовных человек не может полноценно развиваться.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 обществознанию; схема носит учебный характер, без статистических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задают рамки поведения: они подсказывают, что допустимо в общении, учебе, семье и публичной жизни. Благодаря им действия людей становятся предсказуемыми и согласованными.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Нормы, ценности и мораль как продукт социокультурной эволюции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отвечают на вопрос, ради чего человек действует и что считает значимым. Именно они помогают различать добро и зло, справедливое и несправедливое, полезное и разрушительное.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поддерживает порядок не только внешним контролем, но и внутренней ответственностью. Совесть, долг и уважение к другим людям побуждают соблюдать правила даже без наблюдения со стороны.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общество закрепляет важные образцы поведения в традициях, праве и воспитании. Так культурный опыт передается новым поколениям и становится устойчивой основой совместной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общество формирует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социализации от ближайшего окружения к участию в общественной жизни.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 — это каждый отдельный человек как представитель вида Homo sapiens. Это понятие подчеркивает биологическую принадлежность, общие свойства организма и исходные природные возможности.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Индивид, личность, индивидуальность
</a:t>
            </a:r>
            <a:endParaRPr lang="en-US" sz="3197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формируется в обществе, когда человек усваивает нормы, цели, ответственность и социальные роли. Она проявляется в поступках, выборе, отношениях с другими людьми и умении отвечать за свои решения.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 показывает неповторимость человека: его характер, привычки, способности и жизненный опыт. Даже при общих социальных правилах каждый строит собственный путь и проявляет себя по-своему.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и социокультурная эволюция: сравнение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линии развития связаны с человеком, но действуют по разным законам и с разной скоростью.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Социокультурные изменения происходят быстрее и сильнее влияют на повседневную жизнь, тогда как биологические изменения более медленны и устойчивы.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курса обществознания; сравнительные оценки даны для учебной визуализации, не как статистика.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цифровую эпоху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сделали знания доступнее: школьник может быстро найти источники, пройти онлайн-курс, обсудить задание в мессенджере и использовать электронные сервисы для учебы и организации времени.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постоянный поток уведомлений и коротких сообщений перегружает внимание, сокращает живое общение и требует самодисциплины. Поэтому цифровая среда одновременно расширяет возможности и проверяет зрелость личности.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Границы, которые задает природа, и возможности, которые дает культура
</a:t>
            </a:r>
            <a:endParaRPr lang="en-US" sz="256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ограничения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рождается с уязвимым организмом, нуждается во сне, пище и безопасности, стареет и зависит от условий среды. Эти границы задают исходные рамки жизни.
</a:t>
            </a:r>
            <a:endParaRPr lang="en-US" sz="138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преодоление
</a:t>
            </a:r>
            <a:pPr algn="r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Медицина, спорт, образование, право и техника помогают снижать влияние природных ограничений. Общество создает способы защиты здоровья, расширения знаний и организации совместных действий.
</a:t>
            </a:r>
            <a:endParaRPr lang="en-US" sz="1307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человечества идет на пересечении природы и культуры: не отменяя биологические законы, общество расширяет человеческие возможности и делает жизнь более сложной и свободной.
</a:t>
            </a:r>
            <a:endParaRPr lang="en-US" sz="13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человеческого развития
</a:t>
            </a:r>
            <a:endParaRPr lang="en-US" sz="2969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факторы формируют человека и к каким результатам они приводят.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человека определяется не одним свойством, а совокупностью действий, общения и культурного опыта, которые взаимно усиливают друг друга.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темы по обществознанию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раскрывается в единстве природы 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становится собой не только благодаря наследственности, но и через труд, речь, воспитание и культуру. Именно в обществе природные задатки превращаются в сознательную личность и жизненный путь.
</a:t>
            </a:r>
            <a:endParaRPr lang="en-US" sz="35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2026-05-25T11:05:51Z</dcterms:created>
  <dcterms:modified xsi:type="dcterms:W3CDTF">2026-05-25T11:05:51Z</dcterms:modified>
</cp:coreProperties>
</file>