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обратная пропорциональность в алгебре 7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одна величина зависит от другой: по формуле, таблице и графику.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пропорциональности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решать задачи про покупки, движение, работу и масштаб, а также связывает алгебру с таблицами, уравнениями и графиками.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величины, связанные пропорционально, изменяются согласованно и по одному правилу.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соотношение между двумя величинами позволяет заранее находить неизвестные значения и сравнивать случаи по одной формуле.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темы урока по алгебре 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пропорциональность: основные признаки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направление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величина увеличивается, другая тоже увеличивается; при уменьшении одной уменьшается и другая. Их изменения происходят согласованно и предсказуемо.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величин отношение y к x не меняется. Это значит, что каждое новое значение можно проверить делением и сравнить с предыдущими.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Прямую пропорциональность записывают формулой y = kx, где k — постоянное число. Оно показывает, сколько приходится на одну единицу первой величины.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на 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этой зависимости — прямая линия, проходящая через начало координат. По её положению удобно видеть, как быстро растут значения.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прямой пропорциональности: стоимость яблок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килограмм добавляет одинаковую сумму, поэтому зависимость легко продолжить для любого количества покупки.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растёт пропорционально массе: отношение цены к массе постоянно и равно 80.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прямой пропорциональности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рублей стоит одна тетрадь в этом примере.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одну пару значений, можно быстро найти цену любого количества тетрадей, не пересчитывая всё заново.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6 тетрадей стоят 90 рублей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прямой пропорциональности в повседневной жизни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 магазине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одинаковых товаров покупают по одной цене, тем больше становится общая стоимость. Здесь удобно считать по одной единице и затем умножать.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и изделия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каждое изделие уходит одинаковый кусок ткани, то большее число изделий требует большего количества материала. Зависимость сохраняется при одинаковых условиях.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оплата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оплачивают одинаковое число часов по одной ставке, заработок растёт вместе с количеством часов. Это позволяет заранее оценить итоговую сумму.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постоянной скорости чем дольше движется объект, тем больший путь он проходит. Такая ситуация часто встречается в задачах о транспорте и прогулках.
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525720"/>
            <a:ext cx="4750071" cy="7614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при прямой пропорциональности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что каждому новому значению x соответствует увеличение y на одинаковую величину.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y/x постоянно и равно 5, значит, зависимость является прямой пропорциональностью.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прямой пропорциональности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пропорциональность: основные признаки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величина увеличивается, другая уменьшается. При удвоении одной из них вторая, наоборот, уменьшается вдвое.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величин произведение x и y остаётся неизменным. Это главное правило, по которому проверяют обратную пропорциональность.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Обратную пропорциональность записывают формулой y = k/x. Она показывает, что значение y зависит от делителя и постоянного числа k.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она возникает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зависимость появляется, когда общий результат должен оставаться одинаковым: например, одно расстояние, одна работа или одна порция, распределённая между разным числом участников.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обратной пропорциональности: работа нескольких учеников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учеников выполняют одно и то же задание, тем меньше времени требуется каждому на общую работу.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числа учеников и времени постоянно, значит, это обратная пропорциональность.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обратной пропорциональности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255" y="2012504"/>
            <a:ext cx="367465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65125"/>
            <a:ext cx="603375" cy="48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62" y="3718345"/>
            <a:ext cx="514451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70967"/>
            <a:ext cx="603375" cy="482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обратная пропорциональность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одном и том же расстоянии чем быстрее движется человек или транспорт, тем меньше времени требуется на путь. Произведение скорости и времени остаётся постоянным для заданного маршрута.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одинаковую работу выполняют больше работников, время уменьшается. Общий объём задания не меняется, поэтому увеличение числа участников компенсируется сокращением длительности выполнения.
</a:t>
            </a:r>
            <a:endParaRPr lang="en-US" sz="124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поровну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одну порцию делят между большим числом людей, размер доли становится меньше. Сумма остаётся той же, а количество частей растёт, поэтому каждая часть уменьшается.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зависимость удобна там, где важно сохранить один и тот же итог. Такие задачи часто решают по таблице значений или по формуле y = k/x.
</a:t>
            </a:r>
            <a:endParaRPr lang="en-US" sz="146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прямую и обратную пропорциональность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 по изменению величин, отношению и произведению.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9644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признак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вместо постоянного отношения ищут произведение, или наоборот. Из-за этого выбирают неверный тип зависимости и получают формулу, которая не соответствует условию задачи.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879009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 те 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таблице есть данные для разных условий, нельзя сравнивать случайные пары. Нужно использовать значения, относящиеся к одной и той же ситуации и одному набору условий.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0232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без единиц легко вводят в заблуждение, особенно в задачах о цене, скорости и работе. Перед вычислением полезно подписать рубли, километры, часы и другие величины.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879009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важно оценить результат по смыслу: при прямой зависимости величины должны изменяться одинаково, а при обратной — в противоположных направлениях. Это помогает заметить ошибку вовремя.
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двух зависимостей на координатной плоскости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Прямая, которая идёт от 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прямая пропорциональность выглядит как ровная линия, выходящая из точки (0; 0). Чем дальше точка от начала координат, тем больше значения обеих величин. Такой график удобно строить по таблице значений и по нему легко видеть постоянный шаг изменения.
</a:t>
            </a:r>
            <a:endParaRPr lang="en-US" sz="864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Кривая, которая не касается осей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обратной пропорциональности имеет другую форму: он изгибается и постепенно приближается к осям координат, но не пересекает их. Когда одна величина становится больше, другая уменьшается, и это хорошо заметно на одном рисунке рядом с прямой линией.
</a:t>
            </a:r>
            <a:endParaRPr lang="en-US" sz="86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24" y="1426907"/>
            <a:ext cx="6829976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прямой и обратной пропорциональности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основные признаки двух видов зависимости, чтобы их было удобно сравнивать при решении задач.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 — в постоянной величине: отношение для прямой зависимости и произведение для обратной. По этому признаку легко выбрать правильную формулу и проверить ответ.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 теме «Прямая и обратная пропорциональность»
</a:t>
            </a:r>
            <a:endParaRPr lang="en-US" sz="10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время пути при изменении скорости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и том же расстоянии изменение скорости влияет на время пути предсказуемо и закономерно.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скорость, тем меньше время. Произведение скорости и времени остаётся постоянным, значит, зависимость обратная.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расстояние 12 км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пропорциональность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10219" y="1835606"/>
            <a:ext cx="3478687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Выделить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выписывают все известные и неизвестные величины, чтобы не потерять важные числа и сразу увидеть, что именно требуется найти.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4743130" y="1835606"/>
            <a:ext cx="3478687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Определить вид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сравнивают, как меняются величины: вместе в одну сторону или в разные. Это помогает выбрать прямую или обратную пропорциональность.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641820" y="3626425"/>
            <a:ext cx="2288771" cy="859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Записать 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определения вида зависимости записывают подходящую формулу: y = kx или y = k/x. Она задаёт правило вычисления.
</a:t>
            </a:r>
            <a:endParaRPr lang="en-US" sz="1285" dirty="0"/>
          </a:p>
        </p:txBody>
      </p:sp>
      <p:sp>
        <p:nvSpPr>
          <p:cNvPr id="13" name="Text 5"/>
          <p:cNvSpPr txBox="1"/>
          <p:nvPr/>
        </p:nvSpPr>
        <p:spPr>
          <a:xfrm>
            <a:off x="3324490" y="3626425"/>
            <a:ext cx="2288771" cy="859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Найти 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пропорциональности находят по известной паре значений. Затем подставляют его в формулу, чтобы вычислить нужную величину.
</a:t>
            </a:r>
            <a:endParaRPr lang="en-US" sz="1291" dirty="0"/>
          </a:p>
        </p:txBody>
      </p:sp>
      <p:sp>
        <p:nvSpPr>
          <p:cNvPr id="14" name="Text 6"/>
          <p:cNvSpPr txBox="1"/>
          <p:nvPr/>
        </p:nvSpPr>
        <p:spPr>
          <a:xfrm>
            <a:off x="6007160" y="3626425"/>
            <a:ext cx="2288770" cy="859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проверяют вычисление по смыслу задачи и по единицам измерения. Если результат выглядит странно, решение нужно пересмотреть.
</a:t>
            </a:r>
            <a:endParaRPr lang="en-US" sz="12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с текстовой задачей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от чтения условия до проверки ответа.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нужна дальше в курсе математики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и доли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зависимости помогают понимать проценты и доли, когда нужно сравнивать части одного и того же целого. Это делает вычисления более понятными и аккуратными.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 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масштабом учащиеся переводят расстояния из рисунка в реальные размеры. Здесь важно уметь видеть, как одна величина изменяется вслед за другой по строгому правилу.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 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те же идеи переходят в изучение функций и уравнений. Умение распознавать зависимость заранее облегчает запись формулы и поиск неизвестного значения.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из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реальных ситуациях — от покупок до физики и химии — приходится сравнивать изменения величин. Понимание пропорциональности помогает делать это быстро и без лишних ошибок.
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пропорциональность держится на постоянном отношении, а обратная — на постоянном произведении. Если знать формулы, таблицы и графики, любую задачу на зависимости решить гораздо проще.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2026-05-29T23:22:42Z</dcterms:created>
  <dcterms:modified xsi:type="dcterms:W3CDTF">2026-05-29T23:22:42Z</dcterms:modified>
</cp:coreProperties>
</file>