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и удерживается притяжением, создавая воздух, облака, ветер и защиту.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формирует погоду и климат — то, как живут люди, растения и животные. Вблизи поверхности находится основная часть воздуха, поэтому важно знать состав и слои атмосферы и то, как они связаны с природными явлениями.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важна на уроке географии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воздуха составляет азот — около 78%. Он химически относительно «спокоен», поэтому не поддерживает горение, но важен как главная составляющая воздушной смеси.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примерно 21%. Он нужен живым организмам для дыхания и для процессов, которые освобождают энергию в клетках.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воздухе есть аргон, углекислый газ, водяной пар и пыль. Их доля может немного меняться: у моря, в городе, в лесу или после дождя.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Тропосфера: погода «происходит здесь»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— самый нижний слой атмосферы. В ней образуются облака, дует ветер и выпадают осадки. Именно этот слой сильнее всего связан с погодой, которую мы видим каждый день.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 высоте: стратосфера и следующие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расположена стратосфера, где находится озоновый слой. Далее идут мезосфера, термосфера и экзосфера: воздух там более разрежён, а температура меняется по-разному для каждого слоя.
</a:t>
            </a:r>
            <a:endParaRPr lang="en-US" sz="1338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атмосферы по высоте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доли углекислого газа и водяного пара заметно влияют на климат и состояние погоды.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почти весь воздух — азот и кислород, а остальные газы малы по доле, но важны для жизни и процессов в атмосфере.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данные о составе атмосферного воздуха; значения указаны в процентах из описания к слайду.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в составе атмосферы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 гПа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давление уравновешивается внутри организма, поэтому мы не ощущаем его постоянно.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атмосферного давления у поверхности Земли (нормальное атмосферное давление)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создаётся весом воздуха и действует на поверхность Земли и на все предметы. У поверхности оно близко к 1013 гПа.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облака и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воды от испарения к выпадению осадков зависит от температуры, влажности и движения воздуха.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расположен в стратосфере примерно на высоте 15–35 км. Он поглощает часть опасного ультрафиолетового излучения Солнца.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защите коже, глазам и растениям достаётся меньше вредного излучения. У тонкой полосы озона «особая» роль в атмосфере.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— защита от солнечных лучей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66986"/>
            <a:ext cx="3848986" cy="22810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высота определяет условия и характер явлений в каждом слое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выполняет собственную функцию: от формирования погоды до процессов в верхних слоях и появления полярных сияний.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учебных курсов по географии о строении атмосферы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 их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50050" y="3304813"/>
            <a:ext cx="161525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накапливает часть тепла, полученного днём, и влияет на то, как быстро остывает поверхность ночью. Поэтому ночи при влажном воздухе часто переносятся мягче.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отражают часть солнечного света обратно в космос и одновременно задерживают тепловое излучение. Из-за этого температура меняется не так резко, как в ясные безоблачные дни.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уменьшает выход тепла в космическое пространство. Это поддерживает общий тепловой баланс и помогает атмосфере сохранять условия, необходимые для жизни.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Результат: меньшее «резкое остывание»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атмосфера удерживает часть тепла, ночью температура падает медленнее. Температурные различия между днём и ночью становятся менее экстремальными.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сохраняет тепло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атмосферы находится низко над Землёй: ближе к поверхности воздух плотнее, поэтому именно там формируются привычные погодные 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чем выше поднимаемся, тем меньше воздуха остаётся: условия жизни и погоды сильнее всего зависят от слоя у поверхности.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учебных данных по распределению массы атмосферы по высоте (без указания конкретного года).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 воздух атмосферы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появляется, когда атмосферное давление различается: воздух старается переместиться так, чтобы давление стало более равномерным. Поэтому направления движения зависят от того, где выше и ниже давление.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путь ветра дополнительно влияют вращение Земли и рельеф местности. Нагрев суши и моря тоже важен: разные поверхности прогреваются по-разному, вызывая различия давления.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Бризы наблюдаются днём и ночью у берегов, муссоны меняются по сезонам. Ураганы — пример очень сильного перемещения воздушных масс, которое связано с условиями в атмосфере и океане.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 воздушных масс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её изменения в атмосфере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приходит быстро: как меняется небо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воздух может быть тёплым и спокойным, а небо — светлым. Через некоторое время поднимаются облака, становится душно, и затем начинается гроза: слышны раскаты грома, идут ливни и может появиться град.
</a:t>
            </a:r>
            <a:endParaRPr lang="en-US" sz="9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 дороги: когда видимость 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днём всё выглядит обычно, но ближе к вечеру воздух охлаждается у поверхности. Появляется туман: капельки воды в воздухе делают картинку «мутной», а поле зрения резко уменьшается, хотя дождя может не быть.
</a:t>
            </a:r>
            <a:endParaRPr lang="en-US" sz="97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дождя: радуга и перемены влажности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дождь заканчивается, влажность в воздухе уменьшается, а температура может быстро меняться. На стенде показаний термометра и датчиков влажности заметны изменения, а ветер может сменить направление, принося более сухой воздух.
</a:t>
            </a:r>
            <a:endParaRPr lang="en-US" sz="8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структуру наиболее распространённых причин загрязнения, но точные доли зависят от страны и времени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загрязнение формируется разными процессами — от сгорания топлива до подъёма пыли, поэтому меры нужны комплексные.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школьных курсов по источникам атмосферных загрязнений (точных процентов по категориям в задании не приведено).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пути: у людей чаще появляются кашель, слезотечение, симптомы аллергии. Особенно чувствительными бывают дети и те, у кого есть астма или хронические болезни.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опасны тем, что могут проникать глубоко в лёгкие. Чем меньше частица, тем дольше она может оставаться во взвешенном воздухе и тем больше вероятность вреда при вдохе.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ухудшает видимость в городах: дороги становятся опаснее, а людям сложнее ориентироваться. Кроме того, он снижает качество жизни в период ухудшения состояния атмосферы.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газы могут влиять на то, как меняется температура у поверхности Земли. Это происходит потому, что некоторые вещества участвуют в процессах, связанных с потеплением и парниковым эффектом.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загрязнение атмосферы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привычных действий человека с уменьшением загрязнения воздуха (концептуальная схема).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37" y="1767994"/>
            <a:ext cx="198270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 термометры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воздуха, атмосферное давление и влажность измеряют на метеостанциях. Показания помогают отслеживать, как меняются условия в разных районах и насколько они отличаются.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за облаками и циклонами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видеть облачные системы, циклоны и ураганы на больших расстояниях. По изображениям и данным можно судить о развитии погоды и масштабе явлений.
</a:t>
            </a:r>
            <a:endParaRPr lang="en-US" sz="121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измерения осадков и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фиксируют на метеопунктах с помощью приборов для дождя и снега. Направление и скорость ветра определяют по наблюдениям и простым устройствам.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Метеозонды для высотных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Метеозонды поднимаются в атмосфере и передают сведения с высоты. Это важно, чтобы понимать, как меняются температура и влажность по слоям и как формируются осадки.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атмосферу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485" y="2755985"/>
            <a:ext cx="304303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строения атмосферы по высотным слоям.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атмосфере происходят разные явления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атмосфере распределены по высоте, потому что условия (температура, плотность воздуха, состав) в слоях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явлений показывает, что атмосфера устроена не одинаково: каждый слой выполняет свою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неба связан с рассеянием: частицы воздуха сильнее отклоняют коротковолновый свет. Поэтому в солнечном спектре преобладают оттенки синего, когда мы смотрим на небо.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воздухе при температуре около 20 °C распространяется примерно со скоростью 340 м/с. Поэтому гром и отдалённые события воспринимаются с заметной задержкой, особенно на расстоянии.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Закаты становятся красными и оранжевыми, потому что солнечные лучи проходят через более толстый слой атмосферы. Короткие волны рассеиваются сильнее, а длинные доходят до глаз напрямую.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атмосфере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главный «партнёр»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Земли: она даёт воздух для дыхания, защищает от части солнечного излучения, влияет на погоду и помогает сохранять тепло. Поэтому важно беречь чистоту воздуха и понимать её устройство.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2026-05-13T00:10:54Z</dcterms:created>
  <dcterms:modified xsi:type="dcterms:W3CDTF">2026-05-13T00:10:54Z</dcterms:modified>
</cp:coreProperties>
</file>