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оздоровления: что помогает сохранять здоровье в 9 классе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реально поддерживают здоровье подростка.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важно заботиться о здоровье уже сейчас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растут учебные нагрузки, меняется режим дня и увеличивается время с гаджетами. Именно в этом возрасте особенно важно закрепить привычки, которые помогают лучше учиться, меньше уставать и снижать риск болезней.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588" y="1392109"/>
            <a:ext cx="2808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25" y="2097284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3504640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профилактики и оздоровления
</a:t>
            </a:r>
            <a:endParaRPr lang="en-US" sz="196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сердцу, мышцам и осанке работать лучше. Она также повышает выносливость, улучшает настроение и уменьшает ощущение усталости после учёбы.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 для восстановления нервной системы, памяти и работоспособности. Если подросток высыпается, ему легче концентрироваться на уроках, контролировать эмоции и выдерживать нагрузку.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даёт энергию для роста, учёбы и спорта. Овощи, фрукты, крупы, белковые продукты и вода помогают организму работать стабильнее в течение всего дня.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чистая вода, проветривание и уход за полостью рта уменьшают риск заражений. Эти простые действия особенно важны в школе, где люди находятся рядом каждый день.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инфекций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режим, разговор с близкими и короткие паузы во время учёбы помогают справляться со стрессом. Это поддерживает сон, внимание и общее самочувствие подростка.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не входит в круговую диаграмму, но оно может ослаблять сон и сокращать время на движение.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самочувствие подростка
</a:t>
            </a:r>
            <a:endParaRPr lang="en-US" sz="244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сон и физическая активность: именно они быстрее всего отражаются на восстановлении, внимании и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темы презентации; данные условны и используются для наглядности.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главный ежедневный ресурс здоровья
</a:t>
            </a:r>
            <a:endParaRPr lang="en-US" sz="207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двигаться не меньше 60 минут в день. Подойдут ходьба, бег, велосипед, плавание, танцы, подвижные игры и простые упражнения на выносливость.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укрепляет мышцы и кости, поддерживает осанку и делает организм более выносливым. Она также помогает снять напряжение после уроков и улучшает общее самочувствие.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14–17 лет обычно нужно 8–10 часов сна. За это время организм восстанавливается, а память и внимание работают лучше на следующий день.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часто делает человека раздражительным, снижает концентрацию и мешает учиться. Если спать мало несколько дней подряд, усталость накапливается и становится труднее справляться с нагрузкой.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ложиться спать примерно в одно и то же время, проветривать комнату и убирать яркий экран перед сном. Такие привычки помогают заснуть быстрее и спать спокойнее.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 организма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здорового режима дня для подростков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Рекомендательные нормы для подростков, отражённые в материалах презентации.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ориентиры помогают понять, как выглядит полезный и устойчивый режим 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— не отдельное «правильное» действие, а постоянный режим. Ежедневная регулярность полезнее редких попыток всё исправить за один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и питьевой режим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нужны овощи, фрукты, крупы, молочные продукты, рыба, мясо, яйца, бобовые и полезные жиры. Такой набор поддерживает рост, энергию и нормальную работу организма.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обмена веществ, терморегуляции и работы мозга. Лучше пить её регулярно в течение дня, а не ждать сильной жажды или заменять сладкими напитками.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рацион удобнее собирать из обычных школьных приёмов пищи: завтрак, обед, перекус и ужин.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полезного дневного рациона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 — овощи, фрукты и крупы. Сладости и жирные продукты должны занимать меньшую долю, чтобы питание оставалось сбалансированным.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теме презентации; значения условны и служат для наглядного сравнения групп продуктов.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12" y="3297168"/>
            <a:ext cx="2808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и управление стрессом
</a:t>
            </a:r>
            <a:endParaRPr lang="en-US" sz="233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 помогает снизить напряжение, замедлить сердцебиение и быстрее собраться перед контрольной или после трудного дня. Это простой способ вернуть контроль над состоянием.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тревожно или тяжело, полезно обсудить это с родителями, учителем или другом. Поддержка помогает лучше понять ситуацию и уменьшить внутреннее напряжение.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близкими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 после учёбы или прогулка на улице помогают переключиться, разгрузить голову и снизить утомление. Такой перерыв улучшает внимание и работоспособность.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и прогулки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своих эмоций помогает заметить, что вызывает стресс, а что, наоборот, помогает успокоиться. Это удобный способ лучше понимать себя и вырабатывать полезные привычки.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настроения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полезная привычка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напоминания к устойчивому ежедневному действию и заметному улучшению самочувствия.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Фитнес-браслеты, шагомеры и приложения для сна помогают увидеть, сколько вы двигаетесь и отдыхаете. Напоминания о воде поддерживают простой режим в течение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Онлайн-запись к врачу и телемедицина экономят время и упрощают консультацию. Но технологии работают лучше всего тогда, когда они дополняют сон, движение и живое общение.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 контроля здоровья
</a:t>
            </a:r>
            <a:endParaRPr lang="en-US" sz="22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20:00 использование устройств особенно мешает расслабиться и переносит время отхода ко сну.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экранное время связано с самочувствием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экранное время, тем ниже сон, активность и концентрация. Вечерний просмотр усиливает усталость на следующий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«Современные методы оздоровления», составлено по общим рекомендациям о режиме дня и гигиене сна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как основа профилактики инфекций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 после улицы снижает риск переноса микробов. В школе эта привычка особенно важна, потому что дети часто пользуются общими поверхностями.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класса и чистая вода помогают поддерживать более безопасную среду. Свежий воздух и достаточное питьё улучшают самочувствие в течение учебного 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полостью рта, чистая одежда и аккуратность в личных вещах уменьшают вероятность неприятных симптомов и воспалений. Это простые действия, которые легко выполнять ежедневно.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защищает от ряда опасных инфекций и помогает легче переносить болезни. Совместно с другими мерами она снижает риск распространения инфекции в коллективе.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оздоровления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о здоровом образе жизни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методы по-разному влияют на здоровье, но лучше всего работают вместе.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метод не заменяет другой: здоровье поддерживает именно сочетание движения, сна, питания и гигиены.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профилактика и ранняя диагностика
</a:t>
            </a:r>
            <a:endParaRPr lang="en-US" sz="1838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Плановый 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проходит профилактический приём у врача, чтобы оценить рост, вес, осанку и общее состояние без ожидания жалоб.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показателей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измеряют давление, назначают анализы и уточняют, есть ли скрытые нарушения, которые пока не заметны.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напоминания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и электронные напоминания помогают не пропускать важные визиты и вовремя защищаться от опасных инфекций.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отклонение обнаружено вовремя, лечение можно начать раньше и снизить риск осложнений и длительного недомогания.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взрослого или врача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принятия решения при ухудшении самочувствия у подростка.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в семье и школе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полезные привычки легче закрепляются, когда взрослые поддерживают режим дня, совместные прогулки и спокойную обстановку. Ребёнок быстрее повторяет то, что видит каждый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здоровье поддерживают перемены, спортивные секции, питьевой режим и безопасные места для отдыха. Такая среда помогает меньше уставать и сохранять работоспособность.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полезные привычки действуют вместе, легче учиться, заниматься спортом и чувствовать себя уверенно каждый день.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комплексный подход к оздоровлению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дает больший эффект, чем отдельные меры: каждый полезный шаг усиливает остальные и делает результат устойчивее.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здорового образа жизни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здоровье сохраняется ежедневными действиями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подростка укрепляют не редкие усилия, а простые привычки, повторяемые каждый день: движение, сон, питание, гигиена, спокойствие и своевременная профилактика.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2026-05-21T02:46:24Z</dcterms:created>
  <dcterms:modified xsi:type="dcterms:W3CDTF">2026-05-21T02:46:24Z</dcterms:modified>
</cp:coreProperties>
</file>