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обзор, ключевые темы и понятия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крупнейшая страна мира с богатой культурой и многогранным наследием.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географический контекст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с тысячелетней историей, простирающаяся через Евразию и граничащая с 16 государствами. Она охватывает 11 часовых поясов, соединяя Европу и Азию, а также соседствует с США через Берингов пролив.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просторы от запада к востоку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России почти 9 000 км, от Калининградской области до Чукотки. Это делает её самой протяжённой страной в мире по длине территории.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природных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включает арктические пустыни, тундру, тайгу, степи и горы, что создаёт уникальные экосистемы на огромной площади.
</a:t>
            </a:r>
            <a:endParaRPr lang="en-US" sz="1117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России во всемирном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площадь превышает 17 миллионов квадратных километров, что почти в два раза больше, чем вторая по размеру страна — Канада.
</a:t>
            </a:r>
            <a:endParaRPr lang="en-US" sz="1043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Уникальная география и размеры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климатических зон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на севере сменяется тайгой в Сибири, а далее следуют лесостепи и степи. На юге встречаются полупустыни, что отражает климатическое разнообразие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глубочайшее озеро планеты с глубиной более 1 600 метров. Камчатка знаменита сотнями вулканов, из которых около тридцати остаются активными и формируют уникальный ландшафт.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крупнейшая река Европы, длиной свыше 3 500 километров, служит важнейшим водным путём и источником водоснабжения.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и Енисей — одни из самых длинных рек мира, проходящие через труднодоступные территории Сибири и Арктики.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содержит около 20% мировых запасов пресной воды, что делает его уникальным природным ресурсом.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Моря, такие как Балтийское, Каспийское и Чёрное, влияют на климат и экономику прибрежных регионов России.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водные богатства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живут более 190 народностей, включая русских, татар и башкир. Такое этническое разнообразие отражается в культуре и обычаях страны.
</a:t>
            </a:r>
            <a:endParaRPr lang="en-US" sz="1163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города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Санкт-Петербург — крупнейшие мегаполисы с миллионным населением. Они являются центрами культуры, экономики и образования.
</a:t>
            </a:r>
            <a:endParaRPr lang="en-US" sz="1174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России в 2024 году составляет примерно 146 миллионов человек, с тенденциями к изменению в зависимости от регионов.
</a:t>
            </a:r>
            <a:endParaRPr lang="en-US" sz="1062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национальный состав Российской Федерации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России по населению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по основным городам России, демонстрирующая масштаб их населения и рост новых районов.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обладают значительно разным населением, при этом Москва лидирует с более чем двукратным превосходством относительно второго по размеру города.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 является государственным и широко используется, однако в республиках страны официально признаны местные языки, такие как татарский, чеченский и башкирский.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представлены основные религии: православие, ислам, буддизм и иудаизм. Национальные обычаи и языки коренных народов активно сохраняются, особенно в регионах Севера и Кавказа.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и религиозное разнообразие России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символы, традиции и праздники России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Матрёшка, балалайка и самовар — яркие символы русской культуры, отражающие национальные искусства и ремёсла.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Масленица, Новый год и День Победы — важнейшие праздники, объединяющие людей всей страны в торжественных традициях и массовых гуляниях.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достижения науки и техники России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2397755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1961 — Полёт Юрия Гагарина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Юрий Гагарин стал первым человеком, совершившим орбитальный полёт вокруг Земли, что стало важной вехой в истории авиации и космонавтики.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68955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1957 — Запуск Спутника-1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 мире искусственный спутник Земли ознаменовал начало космической эры и советское лидерство в космических технологиях.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5830" y="1807896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Изобретения и инновации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Радиоприёмник Попова и атомные ледоколы стали выдающимися технологическими достижениями, поддерживающими развитие связи и транспорта в экстремальных условиях.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030" y="3360471"/>
            <a:ext cx="2556293" cy="98235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Дмитрия Менделеева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периодической системы элементов позволило структурировать химию и заложило фундамент для развития науки.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классики русской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заложил основы современной русской литературы, а Лев Толстой и Фёдор Достоевский создали глубоко психологические и философские произведения. Антон Чехов оказал огромное влияние на драматургию и короткий рассказ.
</a:t>
            </a:r>
            <a:endParaRPr lang="en-US" sz="861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русской классической музыки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известен своими балетами и симфониями, Сергей Рахманинов — виртуозный пианист и композитор, а Дмитрий Шостакович прославился своими произведениями эпохи советского времени с глубоким эмоциональным зарядом.
</a:t>
            </a:r>
            <a:endParaRPr lang="en-US" sz="86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музеи и их коллекции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Эрмитаж в Санкт-Петербурге считается одним из крупнейших музеев мира с богатой коллекцией живописи и искусства. Третьяковская галерея в Москве хранит собрание русской живописи от древних икон до авангарда XX века.
</a:t>
            </a:r>
            <a:endParaRPr lang="en-US" sz="941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искусство и музыка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кухня славится сытными блюдами: борщ, щи, пельмени, блины и традиционный квас считаются неотъемлемой частью национального стола. Они отражают разнообразие региональных вкусов и способы приготовления.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регионах популярны уникальные блюда, например, чак-чак в Татарстане и шашлык на Кавказе. Чай традиционно подают с самоваром, а роль хлеба, варенья и солений в питании остаётся важной.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кухня: любимые блюда и традиции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России: отрасли и ресурсы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Первую роль в экономике занимают добыча и экспорт нефти и газа, что обеспечивает значительную часть доходов страны и влияет на глобальный энергетический рынок.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Металлургия и машиностроение — важные сектора промышленности, обеспечивающие внутренний рынок и экспорт. Сельское хозяйство и пищевая промышленность развиваются для обеспечения продовольственной безопасности.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и телекоммуникации быстро растут, поддерживаемые инновационными центрами и программами развития. Крупные компании, такие как Газпром и Сбербанк, задают темп развитию экономики.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России: основные направления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экспортными продуктами остаются нефть, газ и металлы, что отражает сырьевую направленность экономики. Европа и Азия являются ключевыми торговыми партнерами.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ориентирован на крупные экономические зоны, что влияет на внешнеполитическую стратегию и экономическую стабильность России.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таможенная служба, 2023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0621" y="-94785"/>
            <a:ext cx="4025392" cy="5305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климатов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России охватывает арктические, континентальные и субтропические климатические зоны. Климат варьируется от сурового севера до мягкого юга, что обуславливает разнообразие природных условий.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Экстремальные погодные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низкие температуры до −67°C фиксируются в Оймяконе, Якутия. Летом температура достигает +35°C в Краснодарском крае и Сочи. Эти контрасты влияют на сельское хозяйство и образ жизни населения.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России
</a:t>
            </a:r>
            <a:endParaRPr lang="en-US" sz="3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российских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один из самых редких и охраняемых видов, обитающий на Дальнем Востоке. В тайге также живут бурый медведь, волк и соболь, составляющие богатство природного биоразнообразия.
</a:t>
            </a:r>
            <a:endParaRPr lang="en-US" sz="1004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Арктики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медведь — символ Арктики, приспособлен к суровым условиям севера. Заповедники и национальные парки защищают уникальные арктические экосистемы и редких животных, важные для глобального баланса.
</a:t>
            </a:r>
            <a:endParaRPr lang="en-US" sz="98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деревьев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Берёза, символ России, широко распространена по территории вместе с сосной, елью и дубом. Эти деревья формируют природный ландшафт и являются основой лесного хозяйства страны.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 растительный мир России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таблица с ключевыми памятниками исторического и природного наследия, отражающими культурное богатство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9-е место в мире по числу объектов, демонстрируя значимость своей истории и природы для мирового культурного наследия.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unesco.org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всемирного наследия ЮНЕСКО в России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 России: традиции, достижения, кумиры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и футбол — одни из самых популярных видов спорта, привлекающих миллионы болельщиков. Русское фигурное катание и шахматы имеют богатые традиции и заслуженную мировую славу.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спортсмены достигли успехов на Олимпиадах, включая зимние Игры в Сочи 2014 года. Знаменитые имена — Евгения Медведева, Александр Овечкин и Гарри Каспаров — вдохновляют молодёжь к спортивным достижениям.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105694"/>
            <a:ext cx="517045" cy="4136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будущее России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Сколково, Иннополис и Сириус представляют современные научно-образовательные площадки, объединяющие молодых специалистов и исследователей для развития передовых технологий.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прогресс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IT-компании разрабатывают передовые приложения, обучающие платформы и цифровые сервисы для разных сфер жизни, создавая новые возможности для экономики и общества.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и медицинские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участвует в международных проектах, активно инвестирует в развитие космоса и медицины, укрепляя свои позиции в мировом инновационном 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00" y="1157279"/>
            <a:ext cx="8502000" cy="3769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09072" y="997501"/>
            <a:ext cx="5431200" cy="15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многообразие и сила на мировой арене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уникальная страна с богатой культурой, сильной экономикой и активной позицией в международных делах. Наследие и потенциал народа формируют её значимое место в современном мире.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2026-05-07T16:20:25Z</dcterms:created>
  <dcterms:modified xsi:type="dcterms:W3CDTF">2026-05-07T16:20:25Z</dcterms:modified>
</cp:coreProperties>
</file>